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Default Extension="bin" ContentType="application/vnd.openxmlformats-officedocument.oleObject"/>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Default Extension="vml" ContentType="application/vnd.openxmlformats-officedocument.vmlDrawing"/>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notesSlides/notesSlide6.xml" ContentType="application/vnd.openxmlformats-officedocument.presentationml.notesSlide+xml"/>
  <Override PartName="/ppt/diagrams/colors17.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Default Extension="wmf" ContentType="image/x-wmf"/>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notesSlides/notesSlide5.xml" ContentType="application/vnd.openxmlformats-officedocument.presentationml.notesSlide+xml"/>
  <Override PartName="/ppt/diagrams/colors14.xml" ContentType="application/vnd.openxmlformats-officedocument.drawingml.diagramColors+xml"/>
  <Override PartName="/ppt/slides/slide28.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673" r:id="rId2"/>
    <p:sldId id="258" r:id="rId3"/>
    <p:sldId id="692" r:id="rId4"/>
    <p:sldId id="735" r:id="rId5"/>
    <p:sldId id="736" r:id="rId6"/>
    <p:sldId id="798" r:id="rId7"/>
    <p:sldId id="803" r:id="rId8"/>
    <p:sldId id="804" r:id="rId9"/>
    <p:sldId id="806" r:id="rId10"/>
    <p:sldId id="813" r:id="rId11"/>
    <p:sldId id="808" r:id="rId12"/>
    <p:sldId id="816" r:id="rId13"/>
    <p:sldId id="820" r:id="rId14"/>
    <p:sldId id="818" r:id="rId15"/>
    <p:sldId id="819" r:id="rId16"/>
    <p:sldId id="830" r:id="rId17"/>
    <p:sldId id="831" r:id="rId18"/>
    <p:sldId id="829" r:id="rId19"/>
    <p:sldId id="817" r:id="rId20"/>
    <p:sldId id="824" r:id="rId21"/>
    <p:sldId id="823" r:id="rId22"/>
    <p:sldId id="828" r:id="rId23"/>
    <p:sldId id="832" r:id="rId24"/>
    <p:sldId id="834" r:id="rId25"/>
    <p:sldId id="833" r:id="rId26"/>
    <p:sldId id="780" r:id="rId27"/>
    <p:sldId id="781" r:id="rId28"/>
    <p:sldId id="784" r:id="rId29"/>
    <p:sldId id="329" r:id="rId30"/>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4B5AAE-AE15-4939-89C0-2CA3C93132F1}" type="doc">
      <dgm:prSet loTypeId="urn:microsoft.com/office/officeart/2005/8/layout/process4" loCatId="process" qsTypeId="urn:microsoft.com/office/officeart/2005/8/quickstyle/3d1" qsCatId="3D" csTypeId="urn:microsoft.com/office/officeart/2005/8/colors/accent1_2" csCatId="accent1" phldr="1"/>
      <dgm:spPr/>
      <dgm:t>
        <a:bodyPr/>
        <a:lstStyle/>
        <a:p>
          <a:pPr rtl="1"/>
          <a:endParaRPr lang="fa-IR"/>
        </a:p>
      </dgm:t>
    </dgm:pt>
    <dgm:pt modelId="{4802C9F1-2622-4A3C-885F-E6D82532A3AC}">
      <dgm:prSet/>
      <dgm:spPr/>
      <dgm:t>
        <a:bodyPr/>
        <a:lstStyle/>
        <a:p>
          <a:pPr rtl="1"/>
          <a:r>
            <a:rPr lang="fa-IR" i="0" dirty="0" smtClean="0">
              <a:cs typeface="B Titr" pitchFamily="2" charset="-78"/>
            </a:rPr>
            <a:t>تعدد نتایج</a:t>
          </a:r>
          <a:endParaRPr lang="en-US" i="0" dirty="0">
            <a:cs typeface="B Titr" pitchFamily="2" charset="-78"/>
          </a:endParaRPr>
        </a:p>
      </dgm:t>
    </dgm:pt>
    <dgm:pt modelId="{5910E652-4D4B-4F51-8D58-97F6A8D35F99}" type="parTrans" cxnId="{D28424FD-A284-4B4C-8DF5-58BB214F7338}">
      <dgm:prSet/>
      <dgm:spPr/>
      <dgm:t>
        <a:bodyPr/>
        <a:lstStyle/>
        <a:p>
          <a:pPr rtl="1"/>
          <a:endParaRPr lang="fa-IR">
            <a:cs typeface="B Mitra" pitchFamily="2" charset="-78"/>
          </a:endParaRPr>
        </a:p>
      </dgm:t>
    </dgm:pt>
    <dgm:pt modelId="{42A746A8-6FDA-432F-A630-7A95B0C0A9C5}" type="sibTrans" cxnId="{D28424FD-A284-4B4C-8DF5-58BB214F7338}">
      <dgm:prSet/>
      <dgm:spPr/>
      <dgm:t>
        <a:bodyPr/>
        <a:lstStyle/>
        <a:p>
          <a:pPr rtl="1"/>
          <a:endParaRPr lang="fa-IR">
            <a:cs typeface="B Mitra" pitchFamily="2" charset="-78"/>
          </a:endParaRPr>
        </a:p>
      </dgm:t>
    </dgm:pt>
    <dgm:pt modelId="{477E9015-EA6A-4A8F-9DE6-6959A5D3B6C9}">
      <dgm:prSet/>
      <dgm:spPr/>
      <dgm:t>
        <a:bodyPr/>
        <a:lstStyle/>
        <a:p>
          <a:pPr rtl="1"/>
          <a:r>
            <a:rPr lang="fa-IR" i="0" dirty="0" smtClean="0">
              <a:cs typeface="B Titr" pitchFamily="2" charset="-78"/>
            </a:rPr>
            <a:t>عدم اطمینان</a:t>
          </a:r>
          <a:endParaRPr lang="en-US" i="0" dirty="0">
            <a:cs typeface="B Titr" pitchFamily="2" charset="-78"/>
          </a:endParaRPr>
        </a:p>
      </dgm:t>
    </dgm:pt>
    <dgm:pt modelId="{F4DAC3B5-3EAD-414C-A0A6-0E7020A3B802}" type="parTrans" cxnId="{883437EA-9787-4BDD-8BE2-5984188136D7}">
      <dgm:prSet/>
      <dgm:spPr/>
      <dgm:t>
        <a:bodyPr/>
        <a:lstStyle/>
        <a:p>
          <a:pPr rtl="1"/>
          <a:endParaRPr lang="fa-IR">
            <a:cs typeface="B Mitra" pitchFamily="2" charset="-78"/>
          </a:endParaRPr>
        </a:p>
      </dgm:t>
    </dgm:pt>
    <dgm:pt modelId="{A51027FC-EF26-4523-99D3-C5202CEC1D24}" type="sibTrans" cxnId="{883437EA-9787-4BDD-8BE2-5984188136D7}">
      <dgm:prSet/>
      <dgm:spPr/>
      <dgm:t>
        <a:bodyPr/>
        <a:lstStyle/>
        <a:p>
          <a:pPr rtl="1"/>
          <a:endParaRPr lang="fa-IR">
            <a:cs typeface="B Mitra" pitchFamily="2" charset="-78"/>
          </a:endParaRPr>
        </a:p>
      </dgm:t>
    </dgm:pt>
    <dgm:pt modelId="{1759D559-4FE6-4001-AFFE-CD88EDE66D2D}">
      <dgm:prSet/>
      <dgm:spPr/>
      <dgm:t>
        <a:bodyPr/>
        <a:lstStyle/>
        <a:p>
          <a:pPr rtl="1"/>
          <a:r>
            <a:rPr lang="fa-IR" i="0" dirty="0" smtClean="0">
              <a:cs typeface="B Titr" pitchFamily="2" charset="-78"/>
            </a:rPr>
            <a:t>پیامد نامطلوب</a:t>
          </a:r>
          <a:endParaRPr lang="fa-IR" i="0" dirty="0">
            <a:cs typeface="B Titr" pitchFamily="2" charset="-78"/>
          </a:endParaRPr>
        </a:p>
      </dgm:t>
    </dgm:pt>
    <dgm:pt modelId="{F3765FC1-4868-4637-A55F-101953805907}" type="parTrans" cxnId="{66F6CC45-93A2-427B-BCF9-BD9A3EFFB13B}">
      <dgm:prSet/>
      <dgm:spPr/>
      <dgm:t>
        <a:bodyPr/>
        <a:lstStyle/>
        <a:p>
          <a:pPr rtl="1"/>
          <a:endParaRPr lang="fa-IR">
            <a:cs typeface="B Mitra" pitchFamily="2" charset="-78"/>
          </a:endParaRPr>
        </a:p>
      </dgm:t>
    </dgm:pt>
    <dgm:pt modelId="{5A095337-EDFD-4DB6-9F67-C30D10934569}" type="sibTrans" cxnId="{66F6CC45-93A2-427B-BCF9-BD9A3EFFB13B}">
      <dgm:prSet/>
      <dgm:spPr/>
      <dgm:t>
        <a:bodyPr/>
        <a:lstStyle/>
        <a:p>
          <a:pPr rtl="1"/>
          <a:endParaRPr lang="fa-IR">
            <a:cs typeface="B Mitra" pitchFamily="2" charset="-78"/>
          </a:endParaRPr>
        </a:p>
      </dgm:t>
    </dgm:pt>
    <dgm:pt modelId="{EFC2F97D-C9EB-4507-8B24-B779F199F748}">
      <dgm:prSet/>
      <dgm:spPr/>
      <dgm:t>
        <a:bodyPr/>
        <a:lstStyle/>
        <a:p>
          <a:pPr rtl="1"/>
          <a:r>
            <a:rPr lang="fa-IR" dirty="0" smtClean="0">
              <a:cs typeface="B Mitra" pitchFamily="2" charset="-78"/>
            </a:rPr>
            <a:t>عمل یا اقدام بیش از یک نتیجه به بار می‌آورد.</a:t>
          </a:r>
          <a:endParaRPr lang="en-US" dirty="0"/>
        </a:p>
      </dgm:t>
    </dgm:pt>
    <dgm:pt modelId="{30009FC4-5032-40F0-9ECA-41DDE61B46B7}" type="parTrans" cxnId="{ECD5526D-00B7-4327-AA18-F9CF7ED6C3DF}">
      <dgm:prSet/>
      <dgm:spPr/>
      <dgm:t>
        <a:bodyPr/>
        <a:lstStyle/>
        <a:p>
          <a:endParaRPr lang="en-US"/>
        </a:p>
      </dgm:t>
    </dgm:pt>
    <dgm:pt modelId="{DB8846DC-1614-4952-A84E-BC4F5AA02BCD}" type="sibTrans" cxnId="{ECD5526D-00B7-4327-AA18-F9CF7ED6C3DF}">
      <dgm:prSet/>
      <dgm:spPr/>
      <dgm:t>
        <a:bodyPr/>
        <a:lstStyle/>
        <a:p>
          <a:endParaRPr lang="en-US"/>
        </a:p>
      </dgm:t>
    </dgm:pt>
    <dgm:pt modelId="{5F688104-E5E5-45D6-844B-19DA17C36FA4}">
      <dgm:prSet/>
      <dgm:spPr/>
      <dgm:t>
        <a:bodyPr/>
        <a:lstStyle/>
        <a:p>
          <a:pPr rtl="1"/>
          <a:r>
            <a:rPr lang="fa-IR" dirty="0" smtClean="0">
              <a:cs typeface="B Mitra" pitchFamily="2" charset="-78"/>
            </a:rPr>
            <a:t>تا زمان ملموس‌شدن نتایج، از حصول هیچ‌یک از آن‌ها آگاهی قطعی در دست نیست. </a:t>
          </a:r>
          <a:endParaRPr lang="en-US" dirty="0"/>
        </a:p>
      </dgm:t>
    </dgm:pt>
    <dgm:pt modelId="{92399509-2AD2-443B-9DEA-2CFB86098B97}" type="parTrans" cxnId="{38BD84C9-010F-4B95-A3EA-BA4EA5686651}">
      <dgm:prSet/>
      <dgm:spPr/>
      <dgm:t>
        <a:bodyPr/>
        <a:lstStyle/>
        <a:p>
          <a:endParaRPr lang="en-US"/>
        </a:p>
      </dgm:t>
    </dgm:pt>
    <dgm:pt modelId="{F51DD5B8-B165-4E55-993E-326C7EB4427A}" type="sibTrans" cxnId="{38BD84C9-010F-4B95-A3EA-BA4EA5686651}">
      <dgm:prSet/>
      <dgm:spPr/>
      <dgm:t>
        <a:bodyPr/>
        <a:lstStyle/>
        <a:p>
          <a:endParaRPr lang="en-US"/>
        </a:p>
      </dgm:t>
    </dgm:pt>
    <dgm:pt modelId="{B9525E16-98EA-46A9-96CB-C0EAE577670B}">
      <dgm:prSet/>
      <dgm:spPr/>
      <dgm:t>
        <a:bodyPr/>
        <a:lstStyle/>
        <a:p>
          <a:pPr rtl="1"/>
          <a:r>
            <a:rPr lang="ar-SA" dirty="0" smtClean="0">
              <a:cs typeface="B Mitra" pitchFamily="2" charset="-78"/>
            </a:rPr>
            <a:t>حداقل یکی از نتایج ممکن‌الوقوع، پیامدهای نسبتاً نامطلوبی به‌همراه دارد.</a:t>
          </a:r>
          <a:endParaRPr lang="en-US" dirty="0"/>
        </a:p>
      </dgm:t>
    </dgm:pt>
    <dgm:pt modelId="{3B3ABC20-38E7-4764-912C-4DD9FD17F760}" type="parTrans" cxnId="{145BC2BB-AC6B-4D3D-BBF3-E1C0FBD2575B}">
      <dgm:prSet/>
      <dgm:spPr/>
      <dgm:t>
        <a:bodyPr/>
        <a:lstStyle/>
        <a:p>
          <a:endParaRPr lang="en-US"/>
        </a:p>
      </dgm:t>
    </dgm:pt>
    <dgm:pt modelId="{BBEF78D5-65BE-4219-B720-DC1369AADE4B}" type="sibTrans" cxnId="{145BC2BB-AC6B-4D3D-BBF3-E1C0FBD2575B}">
      <dgm:prSet/>
      <dgm:spPr/>
      <dgm:t>
        <a:bodyPr/>
        <a:lstStyle/>
        <a:p>
          <a:endParaRPr lang="en-US"/>
        </a:p>
      </dgm:t>
    </dgm:pt>
    <dgm:pt modelId="{2201CEE7-B6CE-42A6-AD3C-CAF73B83525F}" type="pres">
      <dgm:prSet presAssocID="{3E4B5AAE-AE15-4939-89C0-2CA3C93132F1}" presName="Name0" presStyleCnt="0">
        <dgm:presLayoutVars>
          <dgm:dir/>
          <dgm:animLvl val="lvl"/>
          <dgm:resizeHandles val="exact"/>
        </dgm:presLayoutVars>
      </dgm:prSet>
      <dgm:spPr/>
      <dgm:t>
        <a:bodyPr/>
        <a:lstStyle/>
        <a:p>
          <a:endParaRPr lang="en-US"/>
        </a:p>
      </dgm:t>
    </dgm:pt>
    <dgm:pt modelId="{EDC6A857-D2FB-4C86-BF22-1EAB5047F455}" type="pres">
      <dgm:prSet presAssocID="{1759D559-4FE6-4001-AFFE-CD88EDE66D2D}" presName="boxAndChildren" presStyleCnt="0"/>
      <dgm:spPr/>
      <dgm:t>
        <a:bodyPr/>
        <a:lstStyle/>
        <a:p>
          <a:endParaRPr lang="en-US"/>
        </a:p>
      </dgm:t>
    </dgm:pt>
    <dgm:pt modelId="{4EA0D6AD-F362-4C55-AEBF-5C3AC69FE4C7}" type="pres">
      <dgm:prSet presAssocID="{1759D559-4FE6-4001-AFFE-CD88EDE66D2D}" presName="parentTextBox" presStyleLbl="node1" presStyleIdx="0" presStyleCnt="3"/>
      <dgm:spPr/>
      <dgm:t>
        <a:bodyPr/>
        <a:lstStyle/>
        <a:p>
          <a:endParaRPr lang="en-US"/>
        </a:p>
      </dgm:t>
    </dgm:pt>
    <dgm:pt modelId="{C9C203D3-886C-41C0-81C8-697457CC6C15}" type="pres">
      <dgm:prSet presAssocID="{1759D559-4FE6-4001-AFFE-CD88EDE66D2D}" presName="entireBox" presStyleLbl="node1" presStyleIdx="0" presStyleCnt="3"/>
      <dgm:spPr/>
      <dgm:t>
        <a:bodyPr/>
        <a:lstStyle/>
        <a:p>
          <a:endParaRPr lang="en-US"/>
        </a:p>
      </dgm:t>
    </dgm:pt>
    <dgm:pt modelId="{AF860A41-79DD-44F5-976E-17E94A713B70}" type="pres">
      <dgm:prSet presAssocID="{1759D559-4FE6-4001-AFFE-CD88EDE66D2D}" presName="descendantBox" presStyleCnt="0"/>
      <dgm:spPr/>
      <dgm:t>
        <a:bodyPr/>
        <a:lstStyle/>
        <a:p>
          <a:endParaRPr lang="en-US"/>
        </a:p>
      </dgm:t>
    </dgm:pt>
    <dgm:pt modelId="{9F353165-D6A7-4E09-BE6E-E9D36BD67BF0}" type="pres">
      <dgm:prSet presAssocID="{B9525E16-98EA-46A9-96CB-C0EAE577670B}" presName="childTextBox" presStyleLbl="fgAccFollowNode1" presStyleIdx="0" presStyleCnt="3">
        <dgm:presLayoutVars>
          <dgm:bulletEnabled val="1"/>
        </dgm:presLayoutVars>
      </dgm:prSet>
      <dgm:spPr/>
      <dgm:t>
        <a:bodyPr/>
        <a:lstStyle/>
        <a:p>
          <a:endParaRPr lang="en-US"/>
        </a:p>
      </dgm:t>
    </dgm:pt>
    <dgm:pt modelId="{FC4625E4-28FB-4483-9DA0-C5636FB9B986}" type="pres">
      <dgm:prSet presAssocID="{A51027FC-EF26-4523-99D3-C5202CEC1D24}" presName="sp" presStyleCnt="0"/>
      <dgm:spPr/>
      <dgm:t>
        <a:bodyPr/>
        <a:lstStyle/>
        <a:p>
          <a:endParaRPr lang="en-US"/>
        </a:p>
      </dgm:t>
    </dgm:pt>
    <dgm:pt modelId="{3EC537B0-7117-451C-A480-A6C9E27DA75F}" type="pres">
      <dgm:prSet presAssocID="{477E9015-EA6A-4A8F-9DE6-6959A5D3B6C9}" presName="arrowAndChildren" presStyleCnt="0"/>
      <dgm:spPr/>
      <dgm:t>
        <a:bodyPr/>
        <a:lstStyle/>
        <a:p>
          <a:endParaRPr lang="en-US"/>
        </a:p>
      </dgm:t>
    </dgm:pt>
    <dgm:pt modelId="{44A92778-BB47-45F2-A27C-FBE3DABA05B0}" type="pres">
      <dgm:prSet presAssocID="{477E9015-EA6A-4A8F-9DE6-6959A5D3B6C9}" presName="parentTextArrow" presStyleLbl="node1" presStyleIdx="0" presStyleCnt="3"/>
      <dgm:spPr/>
      <dgm:t>
        <a:bodyPr/>
        <a:lstStyle/>
        <a:p>
          <a:endParaRPr lang="en-US"/>
        </a:p>
      </dgm:t>
    </dgm:pt>
    <dgm:pt modelId="{C5EB0E88-594D-405C-9176-EEBE690AFBEB}" type="pres">
      <dgm:prSet presAssocID="{477E9015-EA6A-4A8F-9DE6-6959A5D3B6C9}" presName="arrow" presStyleLbl="node1" presStyleIdx="1" presStyleCnt="3"/>
      <dgm:spPr/>
      <dgm:t>
        <a:bodyPr/>
        <a:lstStyle/>
        <a:p>
          <a:endParaRPr lang="en-US"/>
        </a:p>
      </dgm:t>
    </dgm:pt>
    <dgm:pt modelId="{E1200828-2304-4F59-A613-B6AD3DCF43CC}" type="pres">
      <dgm:prSet presAssocID="{477E9015-EA6A-4A8F-9DE6-6959A5D3B6C9}" presName="descendantArrow" presStyleCnt="0"/>
      <dgm:spPr/>
      <dgm:t>
        <a:bodyPr/>
        <a:lstStyle/>
        <a:p>
          <a:endParaRPr lang="en-US"/>
        </a:p>
      </dgm:t>
    </dgm:pt>
    <dgm:pt modelId="{A613CCE9-26C1-41BB-991E-EF57C6AB4034}" type="pres">
      <dgm:prSet presAssocID="{5F688104-E5E5-45D6-844B-19DA17C36FA4}" presName="childTextArrow" presStyleLbl="fgAccFollowNode1" presStyleIdx="1" presStyleCnt="3">
        <dgm:presLayoutVars>
          <dgm:bulletEnabled val="1"/>
        </dgm:presLayoutVars>
      </dgm:prSet>
      <dgm:spPr/>
      <dgm:t>
        <a:bodyPr/>
        <a:lstStyle/>
        <a:p>
          <a:endParaRPr lang="en-US"/>
        </a:p>
      </dgm:t>
    </dgm:pt>
    <dgm:pt modelId="{4EB19FF2-CC41-484E-AF79-DF8CA4722C64}" type="pres">
      <dgm:prSet presAssocID="{42A746A8-6FDA-432F-A630-7A95B0C0A9C5}" presName="sp" presStyleCnt="0"/>
      <dgm:spPr/>
      <dgm:t>
        <a:bodyPr/>
        <a:lstStyle/>
        <a:p>
          <a:endParaRPr lang="en-US"/>
        </a:p>
      </dgm:t>
    </dgm:pt>
    <dgm:pt modelId="{3841DF49-A3EC-4E57-9B3F-845BCC120203}" type="pres">
      <dgm:prSet presAssocID="{4802C9F1-2622-4A3C-885F-E6D82532A3AC}" presName="arrowAndChildren" presStyleCnt="0"/>
      <dgm:spPr/>
      <dgm:t>
        <a:bodyPr/>
        <a:lstStyle/>
        <a:p>
          <a:endParaRPr lang="en-US"/>
        </a:p>
      </dgm:t>
    </dgm:pt>
    <dgm:pt modelId="{C8BABA8C-D659-49F7-AF93-362ED9990F58}" type="pres">
      <dgm:prSet presAssocID="{4802C9F1-2622-4A3C-885F-E6D82532A3AC}" presName="parentTextArrow" presStyleLbl="node1" presStyleIdx="1" presStyleCnt="3"/>
      <dgm:spPr/>
      <dgm:t>
        <a:bodyPr/>
        <a:lstStyle/>
        <a:p>
          <a:endParaRPr lang="en-US"/>
        </a:p>
      </dgm:t>
    </dgm:pt>
    <dgm:pt modelId="{6F678584-95A2-408D-B00B-365D67237BA2}" type="pres">
      <dgm:prSet presAssocID="{4802C9F1-2622-4A3C-885F-E6D82532A3AC}" presName="arrow" presStyleLbl="node1" presStyleIdx="2" presStyleCnt="3"/>
      <dgm:spPr/>
      <dgm:t>
        <a:bodyPr/>
        <a:lstStyle/>
        <a:p>
          <a:endParaRPr lang="en-US"/>
        </a:p>
      </dgm:t>
    </dgm:pt>
    <dgm:pt modelId="{27253CEB-232E-4C71-8FED-0BCF4AEE70AC}" type="pres">
      <dgm:prSet presAssocID="{4802C9F1-2622-4A3C-885F-E6D82532A3AC}" presName="descendantArrow" presStyleCnt="0"/>
      <dgm:spPr/>
      <dgm:t>
        <a:bodyPr/>
        <a:lstStyle/>
        <a:p>
          <a:endParaRPr lang="en-US"/>
        </a:p>
      </dgm:t>
    </dgm:pt>
    <dgm:pt modelId="{BF14194F-EC04-491A-A262-43ACF0BDF1CD}" type="pres">
      <dgm:prSet presAssocID="{EFC2F97D-C9EB-4507-8B24-B779F199F748}" presName="childTextArrow" presStyleLbl="fgAccFollowNode1" presStyleIdx="2" presStyleCnt="3">
        <dgm:presLayoutVars>
          <dgm:bulletEnabled val="1"/>
        </dgm:presLayoutVars>
      </dgm:prSet>
      <dgm:spPr/>
      <dgm:t>
        <a:bodyPr/>
        <a:lstStyle/>
        <a:p>
          <a:endParaRPr lang="en-US"/>
        </a:p>
      </dgm:t>
    </dgm:pt>
  </dgm:ptLst>
  <dgm:cxnLst>
    <dgm:cxn modelId="{883437EA-9787-4BDD-8BE2-5984188136D7}" srcId="{3E4B5AAE-AE15-4939-89C0-2CA3C93132F1}" destId="{477E9015-EA6A-4A8F-9DE6-6959A5D3B6C9}" srcOrd="1" destOrd="0" parTransId="{F4DAC3B5-3EAD-414C-A0A6-0E7020A3B802}" sibTransId="{A51027FC-EF26-4523-99D3-C5202CEC1D24}"/>
    <dgm:cxn modelId="{9F9CA043-433B-4DCC-88A8-2DB83FC9033F}" type="presOf" srcId="{5F688104-E5E5-45D6-844B-19DA17C36FA4}" destId="{A613CCE9-26C1-41BB-991E-EF57C6AB4034}" srcOrd="0" destOrd="0" presId="urn:microsoft.com/office/officeart/2005/8/layout/process4"/>
    <dgm:cxn modelId="{66F6CC45-93A2-427B-BCF9-BD9A3EFFB13B}" srcId="{3E4B5AAE-AE15-4939-89C0-2CA3C93132F1}" destId="{1759D559-4FE6-4001-AFFE-CD88EDE66D2D}" srcOrd="2" destOrd="0" parTransId="{F3765FC1-4868-4637-A55F-101953805907}" sibTransId="{5A095337-EDFD-4DB6-9F67-C30D10934569}"/>
    <dgm:cxn modelId="{8826CA85-6BF2-4007-8641-3474DE07A634}" type="presOf" srcId="{4802C9F1-2622-4A3C-885F-E6D82532A3AC}" destId="{C8BABA8C-D659-49F7-AF93-362ED9990F58}" srcOrd="0" destOrd="0" presId="urn:microsoft.com/office/officeart/2005/8/layout/process4"/>
    <dgm:cxn modelId="{ECD5526D-00B7-4327-AA18-F9CF7ED6C3DF}" srcId="{4802C9F1-2622-4A3C-885F-E6D82532A3AC}" destId="{EFC2F97D-C9EB-4507-8B24-B779F199F748}" srcOrd="0" destOrd="0" parTransId="{30009FC4-5032-40F0-9ECA-41DDE61B46B7}" sibTransId="{DB8846DC-1614-4952-A84E-BC4F5AA02BCD}"/>
    <dgm:cxn modelId="{1ABF8831-16EF-40F4-B09B-4DA489BE42CF}" type="presOf" srcId="{1759D559-4FE6-4001-AFFE-CD88EDE66D2D}" destId="{C9C203D3-886C-41C0-81C8-697457CC6C15}" srcOrd="1" destOrd="0" presId="urn:microsoft.com/office/officeart/2005/8/layout/process4"/>
    <dgm:cxn modelId="{EC61A470-5175-4A1C-883D-890BB3BC4064}" type="presOf" srcId="{1759D559-4FE6-4001-AFFE-CD88EDE66D2D}" destId="{4EA0D6AD-F362-4C55-AEBF-5C3AC69FE4C7}" srcOrd="0" destOrd="0" presId="urn:microsoft.com/office/officeart/2005/8/layout/process4"/>
    <dgm:cxn modelId="{BD7645A8-9552-40CC-821A-630420E8548A}" type="presOf" srcId="{4802C9F1-2622-4A3C-885F-E6D82532A3AC}" destId="{6F678584-95A2-408D-B00B-365D67237BA2}" srcOrd="1" destOrd="0" presId="urn:microsoft.com/office/officeart/2005/8/layout/process4"/>
    <dgm:cxn modelId="{29150D81-2149-4C12-B609-96E0F6B3A8A2}" type="presOf" srcId="{3E4B5AAE-AE15-4939-89C0-2CA3C93132F1}" destId="{2201CEE7-B6CE-42A6-AD3C-CAF73B83525F}" srcOrd="0" destOrd="0" presId="urn:microsoft.com/office/officeart/2005/8/layout/process4"/>
    <dgm:cxn modelId="{E95584FC-2579-40B2-BD66-38D1967491EE}" type="presOf" srcId="{477E9015-EA6A-4A8F-9DE6-6959A5D3B6C9}" destId="{44A92778-BB47-45F2-A27C-FBE3DABA05B0}" srcOrd="0" destOrd="0" presId="urn:microsoft.com/office/officeart/2005/8/layout/process4"/>
    <dgm:cxn modelId="{E9C74BA6-96D9-4079-AC2E-5DD7B863D8F4}" type="presOf" srcId="{477E9015-EA6A-4A8F-9DE6-6959A5D3B6C9}" destId="{C5EB0E88-594D-405C-9176-EEBE690AFBEB}" srcOrd="1" destOrd="0" presId="urn:microsoft.com/office/officeart/2005/8/layout/process4"/>
    <dgm:cxn modelId="{145BC2BB-AC6B-4D3D-BBF3-E1C0FBD2575B}" srcId="{1759D559-4FE6-4001-AFFE-CD88EDE66D2D}" destId="{B9525E16-98EA-46A9-96CB-C0EAE577670B}" srcOrd="0" destOrd="0" parTransId="{3B3ABC20-38E7-4764-912C-4DD9FD17F760}" sibTransId="{BBEF78D5-65BE-4219-B720-DC1369AADE4B}"/>
    <dgm:cxn modelId="{1B01ADBA-B419-4C99-80BE-10E7608D4412}" type="presOf" srcId="{EFC2F97D-C9EB-4507-8B24-B779F199F748}" destId="{BF14194F-EC04-491A-A262-43ACF0BDF1CD}" srcOrd="0" destOrd="0" presId="urn:microsoft.com/office/officeart/2005/8/layout/process4"/>
    <dgm:cxn modelId="{063EE50D-1610-43A0-9C16-0DDE780A5770}" type="presOf" srcId="{B9525E16-98EA-46A9-96CB-C0EAE577670B}" destId="{9F353165-D6A7-4E09-BE6E-E9D36BD67BF0}" srcOrd="0" destOrd="0" presId="urn:microsoft.com/office/officeart/2005/8/layout/process4"/>
    <dgm:cxn modelId="{D28424FD-A284-4B4C-8DF5-58BB214F7338}" srcId="{3E4B5AAE-AE15-4939-89C0-2CA3C93132F1}" destId="{4802C9F1-2622-4A3C-885F-E6D82532A3AC}" srcOrd="0" destOrd="0" parTransId="{5910E652-4D4B-4F51-8D58-97F6A8D35F99}" sibTransId="{42A746A8-6FDA-432F-A630-7A95B0C0A9C5}"/>
    <dgm:cxn modelId="{38BD84C9-010F-4B95-A3EA-BA4EA5686651}" srcId="{477E9015-EA6A-4A8F-9DE6-6959A5D3B6C9}" destId="{5F688104-E5E5-45D6-844B-19DA17C36FA4}" srcOrd="0" destOrd="0" parTransId="{92399509-2AD2-443B-9DEA-2CFB86098B97}" sibTransId="{F51DD5B8-B165-4E55-993E-326C7EB4427A}"/>
    <dgm:cxn modelId="{E5EB938C-6348-4598-98B0-01BD5B31E5E8}" type="presParOf" srcId="{2201CEE7-B6CE-42A6-AD3C-CAF73B83525F}" destId="{EDC6A857-D2FB-4C86-BF22-1EAB5047F455}" srcOrd="0" destOrd="0" presId="urn:microsoft.com/office/officeart/2005/8/layout/process4"/>
    <dgm:cxn modelId="{7C6987C0-E5CC-40B9-B991-E8AA1905FCF5}" type="presParOf" srcId="{EDC6A857-D2FB-4C86-BF22-1EAB5047F455}" destId="{4EA0D6AD-F362-4C55-AEBF-5C3AC69FE4C7}" srcOrd="0" destOrd="0" presId="urn:microsoft.com/office/officeart/2005/8/layout/process4"/>
    <dgm:cxn modelId="{E60BF049-62DB-4424-8E5A-CCCD12FE7020}" type="presParOf" srcId="{EDC6A857-D2FB-4C86-BF22-1EAB5047F455}" destId="{C9C203D3-886C-41C0-81C8-697457CC6C15}" srcOrd="1" destOrd="0" presId="urn:microsoft.com/office/officeart/2005/8/layout/process4"/>
    <dgm:cxn modelId="{2E6F4803-D3EB-437A-8EA9-0736F5432E39}" type="presParOf" srcId="{EDC6A857-D2FB-4C86-BF22-1EAB5047F455}" destId="{AF860A41-79DD-44F5-976E-17E94A713B70}" srcOrd="2" destOrd="0" presId="urn:microsoft.com/office/officeart/2005/8/layout/process4"/>
    <dgm:cxn modelId="{F66FC650-C6AE-42E1-9622-3112C4B8D9AE}" type="presParOf" srcId="{AF860A41-79DD-44F5-976E-17E94A713B70}" destId="{9F353165-D6A7-4E09-BE6E-E9D36BD67BF0}" srcOrd="0" destOrd="0" presId="urn:microsoft.com/office/officeart/2005/8/layout/process4"/>
    <dgm:cxn modelId="{C80ADB6C-FFE2-4E60-BEE1-7A9C1DE88D1F}" type="presParOf" srcId="{2201CEE7-B6CE-42A6-AD3C-CAF73B83525F}" destId="{FC4625E4-28FB-4483-9DA0-C5636FB9B986}" srcOrd="1" destOrd="0" presId="urn:microsoft.com/office/officeart/2005/8/layout/process4"/>
    <dgm:cxn modelId="{08C148B8-CB94-4196-9696-079C1CFCC40F}" type="presParOf" srcId="{2201CEE7-B6CE-42A6-AD3C-CAF73B83525F}" destId="{3EC537B0-7117-451C-A480-A6C9E27DA75F}" srcOrd="2" destOrd="0" presId="urn:microsoft.com/office/officeart/2005/8/layout/process4"/>
    <dgm:cxn modelId="{3E8E2D06-C7BF-4293-A3E1-9694E5E10326}" type="presParOf" srcId="{3EC537B0-7117-451C-A480-A6C9E27DA75F}" destId="{44A92778-BB47-45F2-A27C-FBE3DABA05B0}" srcOrd="0" destOrd="0" presId="urn:microsoft.com/office/officeart/2005/8/layout/process4"/>
    <dgm:cxn modelId="{3DAEBC42-46D9-468A-8297-E3EC3A4FC6FC}" type="presParOf" srcId="{3EC537B0-7117-451C-A480-A6C9E27DA75F}" destId="{C5EB0E88-594D-405C-9176-EEBE690AFBEB}" srcOrd="1" destOrd="0" presId="urn:microsoft.com/office/officeart/2005/8/layout/process4"/>
    <dgm:cxn modelId="{559D9AA1-DA79-4183-BB49-7E086460CD66}" type="presParOf" srcId="{3EC537B0-7117-451C-A480-A6C9E27DA75F}" destId="{E1200828-2304-4F59-A613-B6AD3DCF43CC}" srcOrd="2" destOrd="0" presId="urn:microsoft.com/office/officeart/2005/8/layout/process4"/>
    <dgm:cxn modelId="{25248A6D-771A-4354-A1AE-25314C05B2CC}" type="presParOf" srcId="{E1200828-2304-4F59-A613-B6AD3DCF43CC}" destId="{A613CCE9-26C1-41BB-991E-EF57C6AB4034}" srcOrd="0" destOrd="0" presId="urn:microsoft.com/office/officeart/2005/8/layout/process4"/>
    <dgm:cxn modelId="{D614561E-42E4-4047-8FB9-1CD663A228CB}" type="presParOf" srcId="{2201CEE7-B6CE-42A6-AD3C-CAF73B83525F}" destId="{4EB19FF2-CC41-484E-AF79-DF8CA4722C64}" srcOrd="3" destOrd="0" presId="urn:microsoft.com/office/officeart/2005/8/layout/process4"/>
    <dgm:cxn modelId="{F7C78B0A-08E9-47BE-9078-C64ADB7EA8E7}" type="presParOf" srcId="{2201CEE7-B6CE-42A6-AD3C-CAF73B83525F}" destId="{3841DF49-A3EC-4E57-9B3F-845BCC120203}" srcOrd="4" destOrd="0" presId="urn:microsoft.com/office/officeart/2005/8/layout/process4"/>
    <dgm:cxn modelId="{1743BE8B-5316-4D53-96F4-9ADBB0F02EA7}" type="presParOf" srcId="{3841DF49-A3EC-4E57-9B3F-845BCC120203}" destId="{C8BABA8C-D659-49F7-AF93-362ED9990F58}" srcOrd="0" destOrd="0" presId="urn:microsoft.com/office/officeart/2005/8/layout/process4"/>
    <dgm:cxn modelId="{3648FC81-A738-4805-B657-113592733CA3}" type="presParOf" srcId="{3841DF49-A3EC-4E57-9B3F-845BCC120203}" destId="{6F678584-95A2-408D-B00B-365D67237BA2}" srcOrd="1" destOrd="0" presId="urn:microsoft.com/office/officeart/2005/8/layout/process4"/>
    <dgm:cxn modelId="{CD2F34C7-9047-49F4-AB66-98917F2BC701}" type="presParOf" srcId="{3841DF49-A3EC-4E57-9B3F-845BCC120203}" destId="{27253CEB-232E-4C71-8FED-0BCF4AEE70AC}" srcOrd="2" destOrd="0" presId="urn:microsoft.com/office/officeart/2005/8/layout/process4"/>
    <dgm:cxn modelId="{294DBB60-5E33-4728-9234-96E6DC74D315}" type="presParOf" srcId="{27253CEB-232E-4C71-8FED-0BCF4AEE70AC}" destId="{BF14194F-EC04-491A-A262-43ACF0BDF1CD}"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A890D27-9712-4017-84F0-2EF4D80F05C0}" type="doc">
      <dgm:prSet loTypeId="urn:microsoft.com/office/officeart/2005/8/layout/arrow4" loCatId="process" qsTypeId="urn:microsoft.com/office/officeart/2005/8/quickstyle/3d1" qsCatId="3D" csTypeId="urn:microsoft.com/office/officeart/2005/8/colors/colorful5" csCatId="colorful" phldr="1"/>
      <dgm:spPr/>
      <dgm:t>
        <a:bodyPr/>
        <a:lstStyle/>
        <a:p>
          <a:endParaRPr lang="en-US"/>
        </a:p>
      </dgm:t>
    </dgm:pt>
    <dgm:pt modelId="{E05AD6FF-6FCF-49FD-BD8B-D74C0B829C38}">
      <dgm:prSet custT="1"/>
      <dgm:spPr/>
      <dgm:t>
        <a:bodyPr/>
        <a:lstStyle/>
        <a:p>
          <a:pPr rtl="1"/>
          <a:r>
            <a:rPr lang="fa-IR" sz="2000" dirty="0" smtClean="0">
              <a:cs typeface="B Titr" pitchFamily="2" charset="-78"/>
            </a:rPr>
            <a:t>ریسک مالی</a:t>
          </a:r>
          <a:endParaRPr lang="en-US" sz="2000" dirty="0">
            <a:cs typeface="B Titr" pitchFamily="2" charset="-78"/>
          </a:endParaRPr>
        </a:p>
      </dgm:t>
    </dgm:pt>
    <dgm:pt modelId="{5D6EC506-4CD5-4832-B800-FF9B8D7CA127}" type="parTrans" cxnId="{1101E75C-71DF-46BD-A63F-2D1F3BFE5405}">
      <dgm:prSet/>
      <dgm:spPr/>
      <dgm:t>
        <a:bodyPr/>
        <a:lstStyle/>
        <a:p>
          <a:endParaRPr lang="en-US"/>
        </a:p>
      </dgm:t>
    </dgm:pt>
    <dgm:pt modelId="{A44CDC94-2A05-4379-B46A-1D91127627CA}" type="sibTrans" cxnId="{1101E75C-71DF-46BD-A63F-2D1F3BFE5405}">
      <dgm:prSet/>
      <dgm:spPr/>
      <dgm:t>
        <a:bodyPr/>
        <a:lstStyle/>
        <a:p>
          <a:endParaRPr lang="en-US"/>
        </a:p>
      </dgm:t>
    </dgm:pt>
    <dgm:pt modelId="{D08D40BA-1FC4-40B9-92EA-65921F7996D7}">
      <dgm:prSet custT="1"/>
      <dgm:spPr/>
      <dgm:t>
        <a:bodyPr/>
        <a:lstStyle/>
        <a:p>
          <a:pPr rtl="1"/>
          <a:r>
            <a:rPr lang="fa-IR" sz="2000" dirty="0" smtClean="0">
              <a:cs typeface="B Titr" pitchFamily="2" charset="-78"/>
            </a:rPr>
            <a:t>ریسک مالی</a:t>
          </a:r>
          <a:endParaRPr lang="en-US" sz="2000" dirty="0">
            <a:cs typeface="B Titr" pitchFamily="2" charset="-78"/>
          </a:endParaRPr>
        </a:p>
      </dgm:t>
    </dgm:pt>
    <dgm:pt modelId="{7CB5942C-DACC-4E3F-851E-7BE7E76C76F7}" type="parTrans" cxnId="{2343065E-4857-4072-A8C3-83DB27B04700}">
      <dgm:prSet/>
      <dgm:spPr/>
      <dgm:t>
        <a:bodyPr/>
        <a:lstStyle/>
        <a:p>
          <a:endParaRPr lang="en-US"/>
        </a:p>
      </dgm:t>
    </dgm:pt>
    <dgm:pt modelId="{665B4253-F7AF-4365-A2AC-F40EFEC8FCC0}" type="sibTrans" cxnId="{2343065E-4857-4072-A8C3-83DB27B04700}">
      <dgm:prSet/>
      <dgm:spPr/>
      <dgm:t>
        <a:bodyPr/>
        <a:lstStyle/>
        <a:p>
          <a:endParaRPr lang="en-US"/>
        </a:p>
      </dgm:t>
    </dgm:pt>
    <dgm:pt modelId="{4D67344E-12A8-4A6E-9EE4-E59677765F9C}">
      <dgm:prSet custT="1"/>
      <dgm:spPr/>
      <dgm:t>
        <a:bodyPr/>
        <a:lstStyle/>
        <a:p>
          <a:pPr rtl="1"/>
          <a:r>
            <a:rPr lang="fa-IR" sz="2000" dirty="0" smtClean="0"/>
            <a:t>ریسک ناشی از اهرم مالی</a:t>
          </a:r>
          <a:endParaRPr lang="en-US" sz="2000" dirty="0"/>
        </a:p>
      </dgm:t>
    </dgm:pt>
    <dgm:pt modelId="{474EDAD9-A40B-479F-A2A2-54678AC20718}" type="parTrans" cxnId="{7BF399B9-CFB5-4AB7-B2C9-60875D5AD2D8}">
      <dgm:prSet/>
      <dgm:spPr/>
      <dgm:t>
        <a:bodyPr/>
        <a:lstStyle/>
        <a:p>
          <a:endParaRPr lang="en-US"/>
        </a:p>
      </dgm:t>
    </dgm:pt>
    <dgm:pt modelId="{EF32EDDC-7809-4721-957F-7E1ECC90EEB9}" type="sibTrans" cxnId="{7BF399B9-CFB5-4AB7-B2C9-60875D5AD2D8}">
      <dgm:prSet/>
      <dgm:spPr/>
      <dgm:t>
        <a:bodyPr/>
        <a:lstStyle/>
        <a:p>
          <a:endParaRPr lang="en-US"/>
        </a:p>
      </dgm:t>
    </dgm:pt>
    <dgm:pt modelId="{7CEEB0D0-4B4C-4203-8932-8200AA25CA56}">
      <dgm:prSet custT="1"/>
      <dgm:spPr/>
      <dgm:t>
        <a:bodyPr/>
        <a:lstStyle/>
        <a:p>
          <a:pPr rtl="1"/>
          <a:r>
            <a:rPr lang="fa-IR" sz="2000" dirty="0" smtClean="0"/>
            <a:t>ریسک بازار</a:t>
          </a:r>
          <a:endParaRPr lang="en-US" sz="2000" dirty="0"/>
        </a:p>
      </dgm:t>
    </dgm:pt>
    <dgm:pt modelId="{8F5A955A-C7DE-48D8-A706-58D0EA405FA8}" type="parTrans" cxnId="{7043ABDB-877E-4A8F-BB8C-2C7CFD4FDFE6}">
      <dgm:prSet/>
      <dgm:spPr/>
      <dgm:t>
        <a:bodyPr/>
        <a:lstStyle/>
        <a:p>
          <a:endParaRPr lang="en-US"/>
        </a:p>
      </dgm:t>
    </dgm:pt>
    <dgm:pt modelId="{81AA45DA-85CC-40D7-A2A3-002383283EC9}" type="sibTrans" cxnId="{7043ABDB-877E-4A8F-BB8C-2C7CFD4FDFE6}">
      <dgm:prSet/>
      <dgm:spPr/>
      <dgm:t>
        <a:bodyPr/>
        <a:lstStyle/>
        <a:p>
          <a:endParaRPr lang="en-US"/>
        </a:p>
      </dgm:t>
    </dgm:pt>
    <dgm:pt modelId="{DFFE046F-3B8F-4218-8791-FBEDACE321BA}">
      <dgm:prSet custT="1"/>
      <dgm:spPr/>
      <dgm:t>
        <a:bodyPr/>
        <a:lstStyle/>
        <a:p>
          <a:pPr rtl="1"/>
          <a:r>
            <a:rPr lang="fa-IR" sz="2000" dirty="0" smtClean="0"/>
            <a:t>ریسک اعتباری</a:t>
          </a:r>
          <a:endParaRPr lang="en-US" sz="2000" dirty="0"/>
        </a:p>
      </dgm:t>
    </dgm:pt>
    <dgm:pt modelId="{5F80ACB5-6315-41BC-A77C-EAAA86321034}" type="parTrans" cxnId="{F1C1C3B9-905E-4480-ADDD-66D27CEFDEA9}">
      <dgm:prSet/>
      <dgm:spPr/>
      <dgm:t>
        <a:bodyPr/>
        <a:lstStyle/>
        <a:p>
          <a:endParaRPr lang="en-US"/>
        </a:p>
      </dgm:t>
    </dgm:pt>
    <dgm:pt modelId="{D1C4C201-6A9B-410E-9AD6-14FDD7B251E5}" type="sibTrans" cxnId="{F1C1C3B9-905E-4480-ADDD-66D27CEFDEA9}">
      <dgm:prSet/>
      <dgm:spPr/>
      <dgm:t>
        <a:bodyPr/>
        <a:lstStyle/>
        <a:p>
          <a:endParaRPr lang="en-US"/>
        </a:p>
      </dgm:t>
    </dgm:pt>
    <dgm:pt modelId="{4496673D-9505-4B95-8A35-B9F9FB07324E}">
      <dgm:prSet custT="1"/>
      <dgm:spPr/>
      <dgm:t>
        <a:bodyPr/>
        <a:lstStyle/>
        <a:p>
          <a:pPr rtl="1"/>
          <a:r>
            <a:rPr lang="fa-IR" sz="2000" dirty="0" smtClean="0"/>
            <a:t>ریسک مدیریت دارایی-بدهی</a:t>
          </a:r>
          <a:endParaRPr lang="en-US" sz="2000" dirty="0"/>
        </a:p>
      </dgm:t>
    </dgm:pt>
    <dgm:pt modelId="{3B12D105-0DA8-45AF-BA33-EE0417B3B35B}" type="parTrans" cxnId="{12052B07-32C1-452D-95E5-837BF3F76A7F}">
      <dgm:prSet/>
      <dgm:spPr/>
    </dgm:pt>
    <dgm:pt modelId="{E087AB18-E2A7-4BFB-87A5-ED153ADF4379}" type="sibTrans" cxnId="{12052B07-32C1-452D-95E5-837BF3F76A7F}">
      <dgm:prSet/>
      <dgm:spPr/>
    </dgm:pt>
    <dgm:pt modelId="{53124725-6EEE-413F-8B35-FE727F7A6AC1}" type="pres">
      <dgm:prSet presAssocID="{5A890D27-9712-4017-84F0-2EF4D80F05C0}" presName="compositeShape" presStyleCnt="0">
        <dgm:presLayoutVars>
          <dgm:chMax val="2"/>
          <dgm:dir/>
          <dgm:resizeHandles val="exact"/>
        </dgm:presLayoutVars>
      </dgm:prSet>
      <dgm:spPr/>
      <dgm:t>
        <a:bodyPr/>
        <a:lstStyle/>
        <a:p>
          <a:endParaRPr lang="en-US"/>
        </a:p>
      </dgm:t>
    </dgm:pt>
    <dgm:pt modelId="{423EF083-495D-427E-9695-C220224BDAD1}" type="pres">
      <dgm:prSet presAssocID="{E05AD6FF-6FCF-49FD-BD8B-D74C0B829C38}" presName="upArrow" presStyleLbl="node1" presStyleIdx="0" presStyleCnt="2" custScaleY="75502" custLinFactNeighborY="-8402"/>
      <dgm:spPr/>
    </dgm:pt>
    <dgm:pt modelId="{AA7BBA22-3D58-4F5D-ADA6-4C946E2DDD2B}" type="pres">
      <dgm:prSet presAssocID="{E05AD6FF-6FCF-49FD-BD8B-D74C0B829C38}" presName="upArrowText" presStyleLbl="revTx" presStyleIdx="0" presStyleCnt="2">
        <dgm:presLayoutVars>
          <dgm:chMax val="0"/>
          <dgm:bulletEnabled val="1"/>
        </dgm:presLayoutVars>
      </dgm:prSet>
      <dgm:spPr/>
      <dgm:t>
        <a:bodyPr/>
        <a:lstStyle/>
        <a:p>
          <a:endParaRPr lang="en-US"/>
        </a:p>
      </dgm:t>
    </dgm:pt>
    <dgm:pt modelId="{61A96190-C6FD-429C-AC27-A2B2CF2E3F45}" type="pres">
      <dgm:prSet presAssocID="{D08D40BA-1FC4-40B9-92EA-65921F7996D7}" presName="downArrow" presStyleLbl="node1" presStyleIdx="1" presStyleCnt="2" custScaleY="87059" custLinFactNeighborY="3147"/>
      <dgm:spPr/>
    </dgm:pt>
    <dgm:pt modelId="{71FB043A-12A2-4444-BD8F-A3789EB705D6}" type="pres">
      <dgm:prSet presAssocID="{D08D40BA-1FC4-40B9-92EA-65921F7996D7}" presName="downArrowText" presStyleLbl="revTx" presStyleIdx="1" presStyleCnt="2">
        <dgm:presLayoutVars>
          <dgm:chMax val="0"/>
          <dgm:bulletEnabled val="1"/>
        </dgm:presLayoutVars>
      </dgm:prSet>
      <dgm:spPr/>
      <dgm:t>
        <a:bodyPr/>
        <a:lstStyle/>
        <a:p>
          <a:endParaRPr lang="en-US"/>
        </a:p>
      </dgm:t>
    </dgm:pt>
  </dgm:ptLst>
  <dgm:cxnLst>
    <dgm:cxn modelId="{F0DCB877-3344-4050-A7F6-49EF26A69B7B}" type="presOf" srcId="{DFFE046F-3B8F-4218-8791-FBEDACE321BA}" destId="{AA7BBA22-3D58-4F5D-ADA6-4C946E2DDD2B}" srcOrd="0" destOrd="2" presId="urn:microsoft.com/office/officeart/2005/8/layout/arrow4"/>
    <dgm:cxn modelId="{12052B07-32C1-452D-95E5-837BF3F76A7F}" srcId="{E05AD6FF-6FCF-49FD-BD8B-D74C0B829C38}" destId="{4496673D-9505-4B95-8A35-B9F9FB07324E}" srcOrd="2" destOrd="0" parTransId="{3B12D105-0DA8-45AF-BA33-EE0417B3B35B}" sibTransId="{E087AB18-E2A7-4BFB-87A5-ED153ADF4379}"/>
    <dgm:cxn modelId="{7A5ECA56-75CB-4362-865C-452CF274D55E}" type="presOf" srcId="{5A890D27-9712-4017-84F0-2EF4D80F05C0}" destId="{53124725-6EEE-413F-8B35-FE727F7A6AC1}" srcOrd="0" destOrd="0" presId="urn:microsoft.com/office/officeart/2005/8/layout/arrow4"/>
    <dgm:cxn modelId="{2343065E-4857-4072-A8C3-83DB27B04700}" srcId="{5A890D27-9712-4017-84F0-2EF4D80F05C0}" destId="{D08D40BA-1FC4-40B9-92EA-65921F7996D7}" srcOrd="1" destOrd="0" parTransId="{7CB5942C-DACC-4E3F-851E-7BE7E76C76F7}" sibTransId="{665B4253-F7AF-4365-A2AC-F40EFEC8FCC0}"/>
    <dgm:cxn modelId="{0E3A77F7-E73A-4D67-85EE-ABCE10B30A65}" type="presOf" srcId="{7CEEB0D0-4B4C-4203-8932-8200AA25CA56}" destId="{AA7BBA22-3D58-4F5D-ADA6-4C946E2DDD2B}" srcOrd="0" destOrd="1" presId="urn:microsoft.com/office/officeart/2005/8/layout/arrow4"/>
    <dgm:cxn modelId="{14E4B490-9517-4CFE-89DD-DD985DEED7F1}" type="presOf" srcId="{E05AD6FF-6FCF-49FD-BD8B-D74C0B829C38}" destId="{AA7BBA22-3D58-4F5D-ADA6-4C946E2DDD2B}" srcOrd="0" destOrd="0" presId="urn:microsoft.com/office/officeart/2005/8/layout/arrow4"/>
    <dgm:cxn modelId="{C6FD054E-00AD-4013-BA82-20B2F81EACF8}" type="presOf" srcId="{4D67344E-12A8-4A6E-9EE4-E59677765F9C}" destId="{71FB043A-12A2-4444-BD8F-A3789EB705D6}" srcOrd="0" destOrd="1" presId="urn:microsoft.com/office/officeart/2005/8/layout/arrow4"/>
    <dgm:cxn modelId="{1101E75C-71DF-46BD-A63F-2D1F3BFE5405}" srcId="{5A890D27-9712-4017-84F0-2EF4D80F05C0}" destId="{E05AD6FF-6FCF-49FD-BD8B-D74C0B829C38}" srcOrd="0" destOrd="0" parTransId="{5D6EC506-4CD5-4832-B800-FF9B8D7CA127}" sibTransId="{A44CDC94-2A05-4379-B46A-1D91127627CA}"/>
    <dgm:cxn modelId="{EE87B388-FC79-4DB6-98A5-A8BE16A43D13}" type="presOf" srcId="{4496673D-9505-4B95-8A35-B9F9FB07324E}" destId="{AA7BBA22-3D58-4F5D-ADA6-4C946E2DDD2B}" srcOrd="0" destOrd="3" presId="urn:microsoft.com/office/officeart/2005/8/layout/arrow4"/>
    <dgm:cxn modelId="{7BF399B9-CFB5-4AB7-B2C9-60875D5AD2D8}" srcId="{D08D40BA-1FC4-40B9-92EA-65921F7996D7}" destId="{4D67344E-12A8-4A6E-9EE4-E59677765F9C}" srcOrd="0" destOrd="0" parTransId="{474EDAD9-A40B-479F-A2A2-54678AC20718}" sibTransId="{EF32EDDC-7809-4721-957F-7E1ECC90EEB9}"/>
    <dgm:cxn modelId="{7043ABDB-877E-4A8F-BB8C-2C7CFD4FDFE6}" srcId="{E05AD6FF-6FCF-49FD-BD8B-D74C0B829C38}" destId="{7CEEB0D0-4B4C-4203-8932-8200AA25CA56}" srcOrd="0" destOrd="0" parTransId="{8F5A955A-C7DE-48D8-A706-58D0EA405FA8}" sibTransId="{81AA45DA-85CC-40D7-A2A3-002383283EC9}"/>
    <dgm:cxn modelId="{E5E02BDF-C744-4702-A77D-4D3B36414902}" type="presOf" srcId="{D08D40BA-1FC4-40B9-92EA-65921F7996D7}" destId="{71FB043A-12A2-4444-BD8F-A3789EB705D6}" srcOrd="0" destOrd="0" presId="urn:microsoft.com/office/officeart/2005/8/layout/arrow4"/>
    <dgm:cxn modelId="{F1C1C3B9-905E-4480-ADDD-66D27CEFDEA9}" srcId="{E05AD6FF-6FCF-49FD-BD8B-D74C0B829C38}" destId="{DFFE046F-3B8F-4218-8791-FBEDACE321BA}" srcOrd="1" destOrd="0" parTransId="{5F80ACB5-6315-41BC-A77C-EAAA86321034}" sibTransId="{D1C4C201-6A9B-410E-9AD6-14FDD7B251E5}"/>
    <dgm:cxn modelId="{987DFF80-8407-4149-B7A2-6D502B7FCC58}" type="presParOf" srcId="{53124725-6EEE-413F-8B35-FE727F7A6AC1}" destId="{423EF083-495D-427E-9695-C220224BDAD1}" srcOrd="0" destOrd="0" presId="urn:microsoft.com/office/officeart/2005/8/layout/arrow4"/>
    <dgm:cxn modelId="{1C4A1A1E-6D3C-4323-B161-CF45F74CC6D1}" type="presParOf" srcId="{53124725-6EEE-413F-8B35-FE727F7A6AC1}" destId="{AA7BBA22-3D58-4F5D-ADA6-4C946E2DDD2B}" srcOrd="1" destOrd="0" presId="urn:microsoft.com/office/officeart/2005/8/layout/arrow4"/>
    <dgm:cxn modelId="{23031863-84E6-42B0-96F9-9E87AF2F730F}" type="presParOf" srcId="{53124725-6EEE-413F-8B35-FE727F7A6AC1}" destId="{61A96190-C6FD-429C-AC27-A2B2CF2E3F45}" srcOrd="2" destOrd="0" presId="urn:microsoft.com/office/officeart/2005/8/layout/arrow4"/>
    <dgm:cxn modelId="{DF09502F-4425-4265-A729-DAD63FFF12F4}" type="presParOf" srcId="{53124725-6EEE-413F-8B35-FE727F7A6AC1}" destId="{71FB043A-12A2-4444-BD8F-A3789EB705D6}" srcOrd="3"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8351DF-6AAE-4D3B-966C-0DF55086777C}" type="doc">
      <dgm:prSet loTypeId="urn:microsoft.com/office/officeart/2005/8/layout/matrix3" loCatId="matrix" qsTypeId="urn:microsoft.com/office/officeart/2005/8/quickstyle/3d2" qsCatId="3D" csTypeId="urn:microsoft.com/office/officeart/2005/8/colors/colorful1" csCatId="colorful"/>
      <dgm:spPr/>
      <dgm:t>
        <a:bodyPr/>
        <a:lstStyle/>
        <a:p>
          <a:pPr rtl="1"/>
          <a:endParaRPr lang="fa-IR"/>
        </a:p>
      </dgm:t>
    </dgm:pt>
    <dgm:pt modelId="{E829C9E9-2BA9-4303-87D6-C0A34EC5C2EA}">
      <dgm:prSet/>
      <dgm:spPr/>
      <dgm:t>
        <a:bodyPr/>
        <a:lstStyle/>
        <a:p>
          <a:pPr rtl="1"/>
          <a:r>
            <a:rPr lang="fa-IR" dirty="0" smtClean="0"/>
            <a:t>ریسک بازار</a:t>
          </a:r>
          <a:endParaRPr lang="fa-IR" dirty="0"/>
        </a:p>
      </dgm:t>
    </dgm:pt>
    <dgm:pt modelId="{7E5239FE-B259-4E6E-B8B6-5826341D3CC5}" type="parTrans" cxnId="{10E3F072-16E3-4A9D-A467-275FF2D5F584}">
      <dgm:prSet/>
      <dgm:spPr/>
      <dgm:t>
        <a:bodyPr/>
        <a:lstStyle/>
        <a:p>
          <a:pPr rtl="1"/>
          <a:endParaRPr lang="fa-IR"/>
        </a:p>
      </dgm:t>
    </dgm:pt>
    <dgm:pt modelId="{7DF0F16E-E3E8-4654-A08D-4666A51A2B9C}" type="sibTrans" cxnId="{10E3F072-16E3-4A9D-A467-275FF2D5F584}">
      <dgm:prSet/>
      <dgm:spPr/>
      <dgm:t>
        <a:bodyPr/>
        <a:lstStyle/>
        <a:p>
          <a:pPr rtl="1"/>
          <a:endParaRPr lang="fa-IR"/>
        </a:p>
      </dgm:t>
    </dgm:pt>
    <dgm:pt modelId="{6124013A-E22B-42DF-90BE-E2060C674468}">
      <dgm:prSet/>
      <dgm:spPr/>
      <dgm:t>
        <a:bodyPr/>
        <a:lstStyle/>
        <a:p>
          <a:pPr rtl="1"/>
          <a:r>
            <a:rPr lang="fa-IR" dirty="0" smtClean="0"/>
            <a:t>ریسک اعتباری</a:t>
          </a:r>
          <a:endParaRPr lang="fa-IR" dirty="0"/>
        </a:p>
      </dgm:t>
    </dgm:pt>
    <dgm:pt modelId="{1F5863D3-9524-4D53-BC42-8BA2A4D9A312}" type="parTrans" cxnId="{FA1E0093-4DC5-4EA5-A35C-C63A674D9CBB}">
      <dgm:prSet/>
      <dgm:spPr/>
      <dgm:t>
        <a:bodyPr/>
        <a:lstStyle/>
        <a:p>
          <a:pPr rtl="1"/>
          <a:endParaRPr lang="fa-IR"/>
        </a:p>
      </dgm:t>
    </dgm:pt>
    <dgm:pt modelId="{A6616688-361A-4EE5-B02B-33A50FC78981}" type="sibTrans" cxnId="{FA1E0093-4DC5-4EA5-A35C-C63A674D9CBB}">
      <dgm:prSet/>
      <dgm:spPr/>
      <dgm:t>
        <a:bodyPr/>
        <a:lstStyle/>
        <a:p>
          <a:pPr rtl="1"/>
          <a:endParaRPr lang="fa-IR"/>
        </a:p>
      </dgm:t>
    </dgm:pt>
    <dgm:pt modelId="{B2EFF4BA-34E8-4F6F-A0FF-ABBA34116669}">
      <dgm:prSet/>
      <dgm:spPr/>
      <dgm:t>
        <a:bodyPr/>
        <a:lstStyle/>
        <a:p>
          <a:pPr rtl="1"/>
          <a:r>
            <a:rPr lang="fa-IR" dirty="0" smtClean="0"/>
            <a:t>ریسک عملیاتی</a:t>
          </a:r>
          <a:endParaRPr lang="fa-IR" dirty="0"/>
        </a:p>
      </dgm:t>
    </dgm:pt>
    <dgm:pt modelId="{08A84323-CFDB-45D9-93DC-C4D3D39829DB}" type="parTrans" cxnId="{77854FDA-1DB8-462C-9609-DE1C98441D83}">
      <dgm:prSet/>
      <dgm:spPr/>
      <dgm:t>
        <a:bodyPr/>
        <a:lstStyle/>
        <a:p>
          <a:pPr rtl="1"/>
          <a:endParaRPr lang="fa-IR"/>
        </a:p>
      </dgm:t>
    </dgm:pt>
    <dgm:pt modelId="{F74ED128-1607-4D7D-B63E-CA5FD4950FA8}" type="sibTrans" cxnId="{77854FDA-1DB8-462C-9609-DE1C98441D83}">
      <dgm:prSet/>
      <dgm:spPr/>
      <dgm:t>
        <a:bodyPr/>
        <a:lstStyle/>
        <a:p>
          <a:pPr rtl="1"/>
          <a:endParaRPr lang="fa-IR"/>
        </a:p>
      </dgm:t>
    </dgm:pt>
    <dgm:pt modelId="{CDE62B88-56BA-4F72-B274-E9B1874BFA91}">
      <dgm:prSet/>
      <dgm:spPr/>
      <dgm:t>
        <a:bodyPr/>
        <a:lstStyle/>
        <a:p>
          <a:pPr rtl="1"/>
          <a:r>
            <a:rPr lang="fa-IR" dirty="0" smtClean="0"/>
            <a:t>ریسک نقدینگی</a:t>
          </a:r>
          <a:endParaRPr lang="fa-IR" dirty="0"/>
        </a:p>
      </dgm:t>
    </dgm:pt>
    <dgm:pt modelId="{F3545805-52C2-45FE-BF38-9A33E805BB77}" type="parTrans" cxnId="{05AF9279-C89C-4BC9-98D1-EE0BAF05F85B}">
      <dgm:prSet/>
      <dgm:spPr/>
      <dgm:t>
        <a:bodyPr/>
        <a:lstStyle/>
        <a:p>
          <a:pPr rtl="1"/>
          <a:endParaRPr lang="fa-IR"/>
        </a:p>
      </dgm:t>
    </dgm:pt>
    <dgm:pt modelId="{0875D8C6-461C-4AAA-978B-DD6743A81401}" type="sibTrans" cxnId="{05AF9279-C89C-4BC9-98D1-EE0BAF05F85B}">
      <dgm:prSet/>
      <dgm:spPr/>
      <dgm:t>
        <a:bodyPr/>
        <a:lstStyle/>
        <a:p>
          <a:pPr rtl="1"/>
          <a:endParaRPr lang="fa-IR"/>
        </a:p>
      </dgm:t>
    </dgm:pt>
    <dgm:pt modelId="{85F09D58-DAA3-4153-AB3D-ABE13D50D874}" type="pres">
      <dgm:prSet presAssocID="{F78351DF-6AAE-4D3B-966C-0DF55086777C}" presName="matrix" presStyleCnt="0">
        <dgm:presLayoutVars>
          <dgm:chMax val="1"/>
          <dgm:dir/>
          <dgm:resizeHandles val="exact"/>
        </dgm:presLayoutVars>
      </dgm:prSet>
      <dgm:spPr/>
      <dgm:t>
        <a:bodyPr/>
        <a:lstStyle/>
        <a:p>
          <a:pPr rtl="1"/>
          <a:endParaRPr lang="fa-IR"/>
        </a:p>
      </dgm:t>
    </dgm:pt>
    <dgm:pt modelId="{72EFAFAE-72B7-4F9B-952E-5E4C458969ED}" type="pres">
      <dgm:prSet presAssocID="{F78351DF-6AAE-4D3B-966C-0DF55086777C}" presName="diamond" presStyleLbl="bgShp" presStyleIdx="0" presStyleCnt="1"/>
      <dgm:spPr/>
    </dgm:pt>
    <dgm:pt modelId="{884AF5B7-02F3-466A-AFE0-14E5227F05F2}" type="pres">
      <dgm:prSet presAssocID="{F78351DF-6AAE-4D3B-966C-0DF55086777C}" presName="quad1" presStyleLbl="node1" presStyleIdx="0" presStyleCnt="4">
        <dgm:presLayoutVars>
          <dgm:chMax val="0"/>
          <dgm:chPref val="0"/>
          <dgm:bulletEnabled val="1"/>
        </dgm:presLayoutVars>
      </dgm:prSet>
      <dgm:spPr/>
      <dgm:t>
        <a:bodyPr/>
        <a:lstStyle/>
        <a:p>
          <a:pPr rtl="1"/>
          <a:endParaRPr lang="fa-IR"/>
        </a:p>
      </dgm:t>
    </dgm:pt>
    <dgm:pt modelId="{52FB3551-DB31-4E81-8C97-AACF162834D1}" type="pres">
      <dgm:prSet presAssocID="{F78351DF-6AAE-4D3B-966C-0DF55086777C}" presName="quad2" presStyleLbl="node1" presStyleIdx="1" presStyleCnt="4">
        <dgm:presLayoutVars>
          <dgm:chMax val="0"/>
          <dgm:chPref val="0"/>
          <dgm:bulletEnabled val="1"/>
        </dgm:presLayoutVars>
      </dgm:prSet>
      <dgm:spPr/>
      <dgm:t>
        <a:bodyPr/>
        <a:lstStyle/>
        <a:p>
          <a:pPr rtl="1"/>
          <a:endParaRPr lang="fa-IR"/>
        </a:p>
      </dgm:t>
    </dgm:pt>
    <dgm:pt modelId="{63D8E400-BDB4-4FE0-80BD-4A46196FB456}" type="pres">
      <dgm:prSet presAssocID="{F78351DF-6AAE-4D3B-966C-0DF55086777C}" presName="quad3" presStyleLbl="node1" presStyleIdx="2" presStyleCnt="4">
        <dgm:presLayoutVars>
          <dgm:chMax val="0"/>
          <dgm:chPref val="0"/>
          <dgm:bulletEnabled val="1"/>
        </dgm:presLayoutVars>
      </dgm:prSet>
      <dgm:spPr/>
      <dgm:t>
        <a:bodyPr/>
        <a:lstStyle/>
        <a:p>
          <a:pPr rtl="1"/>
          <a:endParaRPr lang="fa-IR"/>
        </a:p>
      </dgm:t>
    </dgm:pt>
    <dgm:pt modelId="{6566AC06-D6BA-4E38-8184-C5160C07B2FC}" type="pres">
      <dgm:prSet presAssocID="{F78351DF-6AAE-4D3B-966C-0DF55086777C}" presName="quad4" presStyleLbl="node1" presStyleIdx="3" presStyleCnt="4">
        <dgm:presLayoutVars>
          <dgm:chMax val="0"/>
          <dgm:chPref val="0"/>
          <dgm:bulletEnabled val="1"/>
        </dgm:presLayoutVars>
      </dgm:prSet>
      <dgm:spPr/>
      <dgm:t>
        <a:bodyPr/>
        <a:lstStyle/>
        <a:p>
          <a:pPr rtl="1"/>
          <a:endParaRPr lang="fa-IR"/>
        </a:p>
      </dgm:t>
    </dgm:pt>
  </dgm:ptLst>
  <dgm:cxnLst>
    <dgm:cxn modelId="{157A6FBC-375A-47E6-9966-98AF9E3D0101}" type="presOf" srcId="{6124013A-E22B-42DF-90BE-E2060C674468}" destId="{52FB3551-DB31-4E81-8C97-AACF162834D1}" srcOrd="0" destOrd="0" presId="urn:microsoft.com/office/officeart/2005/8/layout/matrix3"/>
    <dgm:cxn modelId="{CD109583-628A-43A3-9791-246B6B74D21D}" type="presOf" srcId="{CDE62B88-56BA-4F72-B274-E9B1874BFA91}" destId="{6566AC06-D6BA-4E38-8184-C5160C07B2FC}" srcOrd="0" destOrd="0" presId="urn:microsoft.com/office/officeart/2005/8/layout/matrix3"/>
    <dgm:cxn modelId="{3E962F3C-B356-45FF-94A2-6F4A35EBFACE}" type="presOf" srcId="{E829C9E9-2BA9-4303-87D6-C0A34EC5C2EA}" destId="{884AF5B7-02F3-466A-AFE0-14E5227F05F2}" srcOrd="0" destOrd="0" presId="urn:microsoft.com/office/officeart/2005/8/layout/matrix3"/>
    <dgm:cxn modelId="{39708113-DDC3-4479-A4E9-ADBEE667E0D4}" type="presOf" srcId="{F78351DF-6AAE-4D3B-966C-0DF55086777C}" destId="{85F09D58-DAA3-4153-AB3D-ABE13D50D874}" srcOrd="0" destOrd="0" presId="urn:microsoft.com/office/officeart/2005/8/layout/matrix3"/>
    <dgm:cxn modelId="{15781CEA-DE6E-4E09-9D56-205CB99A1E5C}" type="presOf" srcId="{B2EFF4BA-34E8-4F6F-A0FF-ABBA34116669}" destId="{63D8E400-BDB4-4FE0-80BD-4A46196FB456}" srcOrd="0" destOrd="0" presId="urn:microsoft.com/office/officeart/2005/8/layout/matrix3"/>
    <dgm:cxn modelId="{77854FDA-1DB8-462C-9609-DE1C98441D83}" srcId="{F78351DF-6AAE-4D3B-966C-0DF55086777C}" destId="{B2EFF4BA-34E8-4F6F-A0FF-ABBA34116669}" srcOrd="2" destOrd="0" parTransId="{08A84323-CFDB-45D9-93DC-C4D3D39829DB}" sibTransId="{F74ED128-1607-4D7D-B63E-CA5FD4950FA8}"/>
    <dgm:cxn modelId="{FA1E0093-4DC5-4EA5-A35C-C63A674D9CBB}" srcId="{F78351DF-6AAE-4D3B-966C-0DF55086777C}" destId="{6124013A-E22B-42DF-90BE-E2060C674468}" srcOrd="1" destOrd="0" parTransId="{1F5863D3-9524-4D53-BC42-8BA2A4D9A312}" sibTransId="{A6616688-361A-4EE5-B02B-33A50FC78981}"/>
    <dgm:cxn modelId="{05AF9279-C89C-4BC9-98D1-EE0BAF05F85B}" srcId="{F78351DF-6AAE-4D3B-966C-0DF55086777C}" destId="{CDE62B88-56BA-4F72-B274-E9B1874BFA91}" srcOrd="3" destOrd="0" parTransId="{F3545805-52C2-45FE-BF38-9A33E805BB77}" sibTransId="{0875D8C6-461C-4AAA-978B-DD6743A81401}"/>
    <dgm:cxn modelId="{10E3F072-16E3-4A9D-A467-275FF2D5F584}" srcId="{F78351DF-6AAE-4D3B-966C-0DF55086777C}" destId="{E829C9E9-2BA9-4303-87D6-C0A34EC5C2EA}" srcOrd="0" destOrd="0" parTransId="{7E5239FE-B259-4E6E-B8B6-5826341D3CC5}" sibTransId="{7DF0F16E-E3E8-4654-A08D-4666A51A2B9C}"/>
    <dgm:cxn modelId="{C1DF72B0-952F-4980-96A3-F93B40A8548B}" type="presParOf" srcId="{85F09D58-DAA3-4153-AB3D-ABE13D50D874}" destId="{72EFAFAE-72B7-4F9B-952E-5E4C458969ED}" srcOrd="0" destOrd="0" presId="urn:microsoft.com/office/officeart/2005/8/layout/matrix3"/>
    <dgm:cxn modelId="{5C207E76-699F-4976-A4DD-72B84AAE7F70}" type="presParOf" srcId="{85F09D58-DAA3-4153-AB3D-ABE13D50D874}" destId="{884AF5B7-02F3-466A-AFE0-14E5227F05F2}" srcOrd="1" destOrd="0" presId="urn:microsoft.com/office/officeart/2005/8/layout/matrix3"/>
    <dgm:cxn modelId="{535A6164-7D4D-4B56-B612-8BB90C7CDFC2}" type="presParOf" srcId="{85F09D58-DAA3-4153-AB3D-ABE13D50D874}" destId="{52FB3551-DB31-4E81-8C97-AACF162834D1}" srcOrd="2" destOrd="0" presId="urn:microsoft.com/office/officeart/2005/8/layout/matrix3"/>
    <dgm:cxn modelId="{847ECA49-1F17-4B0A-B1B1-8AB834C97EE7}" type="presParOf" srcId="{85F09D58-DAA3-4153-AB3D-ABE13D50D874}" destId="{63D8E400-BDB4-4FE0-80BD-4A46196FB456}" srcOrd="3" destOrd="0" presId="urn:microsoft.com/office/officeart/2005/8/layout/matrix3"/>
    <dgm:cxn modelId="{7884BFC4-CA67-4CA5-A987-FA806AF677D9}" type="presParOf" srcId="{85F09D58-DAA3-4153-AB3D-ABE13D50D874}" destId="{6566AC06-D6BA-4E38-8184-C5160C07B2FC}"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20CB6CB-305C-4BED-B71E-1565220E25EB}" type="doc">
      <dgm:prSet loTypeId="urn:microsoft.com/office/officeart/2005/8/layout/arrow6" loCatId="relationship" qsTypeId="urn:microsoft.com/office/officeart/2005/8/quickstyle/simple2" qsCatId="simple" csTypeId="urn:microsoft.com/office/officeart/2005/8/colors/accent1_2" csCatId="accent1"/>
      <dgm:spPr/>
      <dgm:t>
        <a:bodyPr/>
        <a:lstStyle/>
        <a:p>
          <a:pPr rtl="1"/>
          <a:endParaRPr lang="fa-IR"/>
        </a:p>
      </dgm:t>
    </dgm:pt>
    <dgm:pt modelId="{A1A31533-E37B-4BC4-B2D3-9AC0A7BEAFDB}">
      <dgm:prSet custT="1"/>
      <dgm:spPr/>
      <dgm:t>
        <a:bodyPr/>
        <a:lstStyle/>
        <a:p>
          <a:pPr rtl="1"/>
          <a:r>
            <a:rPr lang="fa-IR" sz="4400" dirty="0" smtClean="0"/>
            <a:t>سرمایۀ قانونی</a:t>
          </a:r>
          <a:endParaRPr lang="fa-IR" sz="4400" dirty="0"/>
        </a:p>
      </dgm:t>
    </dgm:pt>
    <dgm:pt modelId="{201EED41-30AC-434B-B8D8-0ED9CDB50137}" type="parTrans" cxnId="{F8E8E571-D0D3-4CCA-82BE-EF4FCB569BF2}">
      <dgm:prSet/>
      <dgm:spPr/>
      <dgm:t>
        <a:bodyPr/>
        <a:lstStyle/>
        <a:p>
          <a:pPr rtl="1"/>
          <a:endParaRPr lang="fa-IR"/>
        </a:p>
      </dgm:t>
    </dgm:pt>
    <dgm:pt modelId="{33842608-BC3C-4E3E-96FA-D77A006CF0AA}" type="sibTrans" cxnId="{F8E8E571-D0D3-4CCA-82BE-EF4FCB569BF2}">
      <dgm:prSet/>
      <dgm:spPr/>
      <dgm:t>
        <a:bodyPr/>
        <a:lstStyle/>
        <a:p>
          <a:pPr rtl="1"/>
          <a:endParaRPr lang="fa-IR"/>
        </a:p>
      </dgm:t>
    </dgm:pt>
    <dgm:pt modelId="{80D4D8B3-CE2A-4541-A0BD-23F232196017}">
      <dgm:prSet custT="1"/>
      <dgm:spPr/>
      <dgm:t>
        <a:bodyPr/>
        <a:lstStyle/>
        <a:p>
          <a:pPr rtl="1"/>
          <a:r>
            <a:rPr lang="fa-IR" sz="4400" dirty="0" smtClean="0"/>
            <a:t>سرمایۀ اقتصادی</a:t>
          </a:r>
          <a:endParaRPr lang="fa-IR" sz="4400" dirty="0"/>
        </a:p>
      </dgm:t>
    </dgm:pt>
    <dgm:pt modelId="{7CC39610-C3AA-4D3A-9D36-003FC0DE6BE3}" type="parTrans" cxnId="{EF3A61D3-8B70-4680-9F5E-753FF693E6DE}">
      <dgm:prSet/>
      <dgm:spPr/>
      <dgm:t>
        <a:bodyPr/>
        <a:lstStyle/>
        <a:p>
          <a:pPr rtl="1"/>
          <a:endParaRPr lang="fa-IR"/>
        </a:p>
      </dgm:t>
    </dgm:pt>
    <dgm:pt modelId="{1D127133-F5EF-421D-82A8-580A64130532}" type="sibTrans" cxnId="{EF3A61D3-8B70-4680-9F5E-753FF693E6DE}">
      <dgm:prSet/>
      <dgm:spPr/>
      <dgm:t>
        <a:bodyPr/>
        <a:lstStyle/>
        <a:p>
          <a:pPr rtl="1"/>
          <a:endParaRPr lang="fa-IR"/>
        </a:p>
      </dgm:t>
    </dgm:pt>
    <dgm:pt modelId="{19E7E7B8-8EEC-44AC-BD60-9FB6644E83FD}" type="pres">
      <dgm:prSet presAssocID="{C20CB6CB-305C-4BED-B71E-1565220E25EB}" presName="compositeShape" presStyleCnt="0">
        <dgm:presLayoutVars>
          <dgm:chMax val="2"/>
          <dgm:dir/>
          <dgm:resizeHandles val="exact"/>
        </dgm:presLayoutVars>
      </dgm:prSet>
      <dgm:spPr/>
      <dgm:t>
        <a:bodyPr/>
        <a:lstStyle/>
        <a:p>
          <a:endParaRPr lang="en-US"/>
        </a:p>
      </dgm:t>
    </dgm:pt>
    <dgm:pt modelId="{7BAB8993-4622-4412-B74A-3E65EF68FD81}" type="pres">
      <dgm:prSet presAssocID="{C20CB6CB-305C-4BED-B71E-1565220E25EB}" presName="ribbon" presStyleLbl="node1" presStyleIdx="0" presStyleCnt="1"/>
      <dgm:spPr/>
      <dgm:t>
        <a:bodyPr/>
        <a:lstStyle/>
        <a:p>
          <a:endParaRPr lang="en-US"/>
        </a:p>
      </dgm:t>
    </dgm:pt>
    <dgm:pt modelId="{8AD4E88B-F5DE-48D3-AE11-58EA3542A974}" type="pres">
      <dgm:prSet presAssocID="{C20CB6CB-305C-4BED-B71E-1565220E25EB}" presName="leftArrowText" presStyleLbl="node1" presStyleIdx="0" presStyleCnt="1">
        <dgm:presLayoutVars>
          <dgm:chMax val="0"/>
          <dgm:bulletEnabled val="1"/>
        </dgm:presLayoutVars>
      </dgm:prSet>
      <dgm:spPr/>
      <dgm:t>
        <a:bodyPr/>
        <a:lstStyle/>
        <a:p>
          <a:endParaRPr lang="en-US"/>
        </a:p>
      </dgm:t>
    </dgm:pt>
    <dgm:pt modelId="{CAE51130-9960-4A3E-88D3-53B6A87A6FA1}" type="pres">
      <dgm:prSet presAssocID="{C20CB6CB-305C-4BED-B71E-1565220E25EB}" presName="rightArrowText" presStyleLbl="node1" presStyleIdx="0" presStyleCnt="1">
        <dgm:presLayoutVars>
          <dgm:chMax val="0"/>
          <dgm:bulletEnabled val="1"/>
        </dgm:presLayoutVars>
      </dgm:prSet>
      <dgm:spPr/>
      <dgm:t>
        <a:bodyPr/>
        <a:lstStyle/>
        <a:p>
          <a:endParaRPr lang="en-US"/>
        </a:p>
      </dgm:t>
    </dgm:pt>
  </dgm:ptLst>
  <dgm:cxnLst>
    <dgm:cxn modelId="{43FA9502-C90C-45DA-9319-5F18DA0F9DA2}" type="presOf" srcId="{C20CB6CB-305C-4BED-B71E-1565220E25EB}" destId="{19E7E7B8-8EEC-44AC-BD60-9FB6644E83FD}" srcOrd="0" destOrd="0" presId="urn:microsoft.com/office/officeart/2005/8/layout/arrow6"/>
    <dgm:cxn modelId="{EF3A61D3-8B70-4680-9F5E-753FF693E6DE}" srcId="{C20CB6CB-305C-4BED-B71E-1565220E25EB}" destId="{80D4D8B3-CE2A-4541-A0BD-23F232196017}" srcOrd="1" destOrd="0" parTransId="{7CC39610-C3AA-4D3A-9D36-003FC0DE6BE3}" sibTransId="{1D127133-F5EF-421D-82A8-580A64130532}"/>
    <dgm:cxn modelId="{04F23789-1729-4050-88AC-20949781C7B0}" type="presOf" srcId="{A1A31533-E37B-4BC4-B2D3-9AC0A7BEAFDB}" destId="{8AD4E88B-F5DE-48D3-AE11-58EA3542A974}" srcOrd="0" destOrd="0" presId="urn:microsoft.com/office/officeart/2005/8/layout/arrow6"/>
    <dgm:cxn modelId="{F8E8E571-D0D3-4CCA-82BE-EF4FCB569BF2}" srcId="{C20CB6CB-305C-4BED-B71E-1565220E25EB}" destId="{A1A31533-E37B-4BC4-B2D3-9AC0A7BEAFDB}" srcOrd="0" destOrd="0" parTransId="{201EED41-30AC-434B-B8D8-0ED9CDB50137}" sibTransId="{33842608-BC3C-4E3E-96FA-D77A006CF0AA}"/>
    <dgm:cxn modelId="{2540E5EF-A288-4DAB-8AD4-D11478D63FF5}" type="presOf" srcId="{80D4D8B3-CE2A-4541-A0BD-23F232196017}" destId="{CAE51130-9960-4A3E-88D3-53B6A87A6FA1}" srcOrd="0" destOrd="0" presId="urn:microsoft.com/office/officeart/2005/8/layout/arrow6"/>
    <dgm:cxn modelId="{2C02901E-C60B-4CD4-8D65-83F0E1E49BAA}" type="presParOf" srcId="{19E7E7B8-8EEC-44AC-BD60-9FB6644E83FD}" destId="{7BAB8993-4622-4412-B74A-3E65EF68FD81}" srcOrd="0" destOrd="0" presId="urn:microsoft.com/office/officeart/2005/8/layout/arrow6"/>
    <dgm:cxn modelId="{87BB63E9-0F51-4E31-AE32-A3F0EDAF875C}" type="presParOf" srcId="{19E7E7B8-8EEC-44AC-BD60-9FB6644E83FD}" destId="{8AD4E88B-F5DE-48D3-AE11-58EA3542A974}" srcOrd="1" destOrd="0" presId="urn:microsoft.com/office/officeart/2005/8/layout/arrow6"/>
    <dgm:cxn modelId="{A04BA432-9248-44B4-9EA7-30F08065922C}" type="presParOf" srcId="{19E7E7B8-8EEC-44AC-BD60-9FB6644E83FD}" destId="{CAE51130-9960-4A3E-88D3-53B6A87A6FA1}" srcOrd="2" destOrd="0" presId="urn:microsoft.com/office/officeart/2005/8/layout/arrow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4712678-FB81-4368-9D32-42CEA0DAEF5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AA688A3-AACF-4C95-9157-BB13D23BE36B}">
      <dgm:prSet/>
      <dgm:spPr/>
      <dgm:t>
        <a:bodyPr/>
        <a:lstStyle/>
        <a:p>
          <a:pPr algn="ctr" rtl="1"/>
          <a:r>
            <a:rPr lang="fa-IR" dirty="0" smtClean="0">
              <a:cs typeface="B Titr" pitchFamily="2" charset="-78"/>
            </a:rPr>
            <a:t>چرا سرمایۀ اقتصادی مهم است؟</a:t>
          </a:r>
          <a:endParaRPr lang="en-US" dirty="0">
            <a:cs typeface="B Titr" pitchFamily="2" charset="-78"/>
          </a:endParaRPr>
        </a:p>
      </dgm:t>
    </dgm:pt>
    <dgm:pt modelId="{4B763433-B37F-436F-B2BB-D30E204CDB54}" type="parTrans" cxnId="{B5FFB9CA-81BE-47B1-96F9-4BF2455746E6}">
      <dgm:prSet/>
      <dgm:spPr/>
      <dgm:t>
        <a:bodyPr/>
        <a:lstStyle/>
        <a:p>
          <a:endParaRPr lang="en-US"/>
        </a:p>
      </dgm:t>
    </dgm:pt>
    <dgm:pt modelId="{63D362E1-ACAF-4101-B524-BE67FA09FDE6}" type="sibTrans" cxnId="{B5FFB9CA-81BE-47B1-96F9-4BF2455746E6}">
      <dgm:prSet/>
      <dgm:spPr/>
      <dgm:t>
        <a:bodyPr/>
        <a:lstStyle/>
        <a:p>
          <a:endParaRPr lang="en-US"/>
        </a:p>
      </dgm:t>
    </dgm:pt>
    <dgm:pt modelId="{4D3478F0-D173-4DA5-A4B5-810CC3F13172}">
      <dgm:prSet/>
      <dgm:spPr/>
      <dgm:t>
        <a:bodyPr/>
        <a:lstStyle/>
        <a:p>
          <a:pPr algn="justLow" rtl="1"/>
          <a:r>
            <a:rPr lang="fa-IR" dirty="0" smtClean="0">
              <a:cs typeface="B Zar" pitchFamily="2" charset="-78"/>
            </a:rPr>
            <a:t>سرمایۀ اقتصادی نشان می‌دهد چه مقدار سرمایه برای پوشش ریسک باید کنار گذاشته شود.</a:t>
          </a:r>
          <a:endParaRPr lang="en-US" dirty="0">
            <a:cs typeface="B Zar" pitchFamily="2" charset="-78"/>
          </a:endParaRPr>
        </a:p>
      </dgm:t>
    </dgm:pt>
    <dgm:pt modelId="{DB51F2E8-3118-4EFB-8980-705CB87A82F5}" type="parTrans" cxnId="{05566D3D-5114-4F39-AB84-B8F9F4C0A4EB}">
      <dgm:prSet/>
      <dgm:spPr/>
      <dgm:t>
        <a:bodyPr/>
        <a:lstStyle/>
        <a:p>
          <a:endParaRPr lang="en-US"/>
        </a:p>
      </dgm:t>
    </dgm:pt>
    <dgm:pt modelId="{572AD5B0-2133-4E4E-B6E0-65EE841D788B}" type="sibTrans" cxnId="{05566D3D-5114-4F39-AB84-B8F9F4C0A4EB}">
      <dgm:prSet/>
      <dgm:spPr/>
      <dgm:t>
        <a:bodyPr/>
        <a:lstStyle/>
        <a:p>
          <a:endParaRPr lang="en-US"/>
        </a:p>
      </dgm:t>
    </dgm:pt>
    <dgm:pt modelId="{7483FE8A-4806-4F63-9B8A-C2502AFE0919}">
      <dgm:prSet/>
      <dgm:spPr/>
      <dgm:t>
        <a:bodyPr/>
        <a:lstStyle/>
        <a:p>
          <a:pPr algn="justLow" rtl="1"/>
          <a:r>
            <a:rPr lang="fa-IR" dirty="0" smtClean="0">
              <a:cs typeface="B Zar" pitchFamily="2" charset="-78"/>
            </a:rPr>
            <a:t>سرمایۀ اقتصادی نشان می‌دهد آیا سرمایۀ نهاد مالی با ریسک آن سازگار است.</a:t>
          </a:r>
          <a:endParaRPr lang="en-US" dirty="0">
            <a:cs typeface="B Zar" pitchFamily="2" charset="-78"/>
          </a:endParaRPr>
        </a:p>
      </dgm:t>
    </dgm:pt>
    <dgm:pt modelId="{F03DCAD8-41D7-4BF7-B94A-AF099E79130A}" type="parTrans" cxnId="{2A2E5E2E-0D13-4307-A723-E0DA234850E6}">
      <dgm:prSet/>
      <dgm:spPr/>
      <dgm:t>
        <a:bodyPr/>
        <a:lstStyle/>
        <a:p>
          <a:endParaRPr lang="en-US"/>
        </a:p>
      </dgm:t>
    </dgm:pt>
    <dgm:pt modelId="{834F84A5-4658-43B9-A86A-34EE9502A708}" type="sibTrans" cxnId="{2A2E5E2E-0D13-4307-A723-E0DA234850E6}">
      <dgm:prSet/>
      <dgm:spPr/>
      <dgm:t>
        <a:bodyPr/>
        <a:lstStyle/>
        <a:p>
          <a:endParaRPr lang="en-US"/>
        </a:p>
      </dgm:t>
    </dgm:pt>
    <dgm:pt modelId="{85FFD13D-2B69-4638-A2DB-7685D7D654E6}">
      <dgm:prSet/>
      <dgm:spPr/>
      <dgm:t>
        <a:bodyPr/>
        <a:lstStyle/>
        <a:p>
          <a:pPr algn="justLow" rtl="1"/>
          <a:r>
            <a:rPr lang="fa-IR" dirty="0" smtClean="0">
              <a:cs typeface="B Zar" pitchFamily="2" charset="-78"/>
            </a:rPr>
            <a:t>سرمایۀ اقتصادی نشان می‌دهد آیا سرمایۀ نهاد مالی برای جذب زیان‌های ناشی از موقعیت‌های بد کفایت می‌کند.</a:t>
          </a:r>
          <a:endParaRPr lang="en-US" dirty="0">
            <a:cs typeface="B Zar" pitchFamily="2" charset="-78"/>
          </a:endParaRPr>
        </a:p>
      </dgm:t>
    </dgm:pt>
    <dgm:pt modelId="{BDDC9726-3FAB-4C5C-A58A-187E5CCE75E8}" type="parTrans" cxnId="{0A1E5447-FC53-40AB-9771-C31AC7F7CE24}">
      <dgm:prSet/>
      <dgm:spPr/>
      <dgm:t>
        <a:bodyPr/>
        <a:lstStyle/>
        <a:p>
          <a:endParaRPr lang="en-US"/>
        </a:p>
      </dgm:t>
    </dgm:pt>
    <dgm:pt modelId="{D0D021A1-1595-4CA9-ABB7-64E2A01CFBC6}" type="sibTrans" cxnId="{0A1E5447-FC53-40AB-9771-C31AC7F7CE24}">
      <dgm:prSet/>
      <dgm:spPr/>
      <dgm:t>
        <a:bodyPr/>
        <a:lstStyle/>
        <a:p>
          <a:endParaRPr lang="en-US"/>
        </a:p>
      </dgm:t>
    </dgm:pt>
    <dgm:pt modelId="{FFAEE7D6-C62B-40E6-9250-0C399EF751E8}">
      <dgm:prSet/>
      <dgm:spPr/>
      <dgm:t>
        <a:bodyPr/>
        <a:lstStyle/>
        <a:p>
          <a:pPr algn="justLow" rtl="1"/>
          <a:r>
            <a:rPr lang="fa-IR" dirty="0" smtClean="0">
              <a:cs typeface="B Zar" pitchFamily="2" charset="-78"/>
            </a:rPr>
            <a:t>هرچه ریسک‌ نهاد مالی بیشتر باشد، سرمایۀ بیشتری باید برای پوشش آن کنار گذاشته شود.</a:t>
          </a:r>
          <a:endParaRPr lang="en-US" dirty="0" smtClean="0">
            <a:cs typeface="B Zar" pitchFamily="2" charset="-78"/>
          </a:endParaRPr>
        </a:p>
      </dgm:t>
    </dgm:pt>
    <dgm:pt modelId="{9F6470E0-CF45-41D4-A13B-36ABD7A71A70}" type="parTrans" cxnId="{1B027936-A98F-4AF6-A38B-B8260E1AD2BE}">
      <dgm:prSet/>
      <dgm:spPr/>
      <dgm:t>
        <a:bodyPr/>
        <a:lstStyle/>
        <a:p>
          <a:endParaRPr lang="en-US"/>
        </a:p>
      </dgm:t>
    </dgm:pt>
    <dgm:pt modelId="{DFBA7BB9-EA06-4549-855A-DA6DF12648F8}" type="sibTrans" cxnId="{1B027936-A98F-4AF6-A38B-B8260E1AD2BE}">
      <dgm:prSet/>
      <dgm:spPr/>
      <dgm:t>
        <a:bodyPr/>
        <a:lstStyle/>
        <a:p>
          <a:endParaRPr lang="en-US"/>
        </a:p>
      </dgm:t>
    </dgm:pt>
    <dgm:pt modelId="{33DF706B-FB8E-4008-A49F-72682AF57929}" type="pres">
      <dgm:prSet presAssocID="{44712678-FB81-4368-9D32-42CEA0DAEF54}" presName="linear" presStyleCnt="0">
        <dgm:presLayoutVars>
          <dgm:dir/>
          <dgm:animLvl val="lvl"/>
          <dgm:resizeHandles val="exact"/>
        </dgm:presLayoutVars>
      </dgm:prSet>
      <dgm:spPr/>
      <dgm:t>
        <a:bodyPr/>
        <a:lstStyle/>
        <a:p>
          <a:endParaRPr lang="en-US"/>
        </a:p>
      </dgm:t>
    </dgm:pt>
    <dgm:pt modelId="{83F60424-4812-4D7C-AE55-A1747B8B544B}" type="pres">
      <dgm:prSet presAssocID="{7AA688A3-AACF-4C95-9157-BB13D23BE36B}" presName="parentLin" presStyleCnt="0"/>
      <dgm:spPr/>
    </dgm:pt>
    <dgm:pt modelId="{CC4D6BB5-E785-4BBE-97FE-C19E888C4493}" type="pres">
      <dgm:prSet presAssocID="{7AA688A3-AACF-4C95-9157-BB13D23BE36B}" presName="parentLeftMargin" presStyleLbl="node1" presStyleIdx="0" presStyleCnt="1"/>
      <dgm:spPr/>
      <dgm:t>
        <a:bodyPr/>
        <a:lstStyle/>
        <a:p>
          <a:endParaRPr lang="en-US"/>
        </a:p>
      </dgm:t>
    </dgm:pt>
    <dgm:pt modelId="{A846B898-49A3-4EB3-9A4C-099BA0D3205B}" type="pres">
      <dgm:prSet presAssocID="{7AA688A3-AACF-4C95-9157-BB13D23BE36B}" presName="parentText" presStyleLbl="node1" presStyleIdx="0" presStyleCnt="1">
        <dgm:presLayoutVars>
          <dgm:chMax val="0"/>
          <dgm:bulletEnabled val="1"/>
        </dgm:presLayoutVars>
      </dgm:prSet>
      <dgm:spPr/>
      <dgm:t>
        <a:bodyPr/>
        <a:lstStyle/>
        <a:p>
          <a:endParaRPr lang="en-US"/>
        </a:p>
      </dgm:t>
    </dgm:pt>
    <dgm:pt modelId="{6386E1CB-0DE2-4AC2-8573-3DF2DE4A5B8F}" type="pres">
      <dgm:prSet presAssocID="{7AA688A3-AACF-4C95-9157-BB13D23BE36B}" presName="negativeSpace" presStyleCnt="0"/>
      <dgm:spPr/>
    </dgm:pt>
    <dgm:pt modelId="{292220FB-3365-45F2-91B7-8F0089724DBA}" type="pres">
      <dgm:prSet presAssocID="{7AA688A3-AACF-4C95-9157-BB13D23BE36B}" presName="childText" presStyleLbl="conFgAcc1" presStyleIdx="0" presStyleCnt="1">
        <dgm:presLayoutVars>
          <dgm:bulletEnabled val="1"/>
        </dgm:presLayoutVars>
      </dgm:prSet>
      <dgm:spPr/>
      <dgm:t>
        <a:bodyPr/>
        <a:lstStyle/>
        <a:p>
          <a:endParaRPr lang="en-US"/>
        </a:p>
      </dgm:t>
    </dgm:pt>
  </dgm:ptLst>
  <dgm:cxnLst>
    <dgm:cxn modelId="{A151A683-B14F-4151-B262-8C4491BC1027}" type="presOf" srcId="{7AA688A3-AACF-4C95-9157-BB13D23BE36B}" destId="{CC4D6BB5-E785-4BBE-97FE-C19E888C4493}" srcOrd="0" destOrd="0" presId="urn:microsoft.com/office/officeart/2005/8/layout/list1"/>
    <dgm:cxn modelId="{B5FFB9CA-81BE-47B1-96F9-4BF2455746E6}" srcId="{44712678-FB81-4368-9D32-42CEA0DAEF54}" destId="{7AA688A3-AACF-4C95-9157-BB13D23BE36B}" srcOrd="0" destOrd="0" parTransId="{4B763433-B37F-436F-B2BB-D30E204CDB54}" sibTransId="{63D362E1-ACAF-4101-B524-BE67FA09FDE6}"/>
    <dgm:cxn modelId="{05566D3D-5114-4F39-AB84-B8F9F4C0A4EB}" srcId="{7AA688A3-AACF-4C95-9157-BB13D23BE36B}" destId="{4D3478F0-D173-4DA5-A4B5-810CC3F13172}" srcOrd="0" destOrd="0" parTransId="{DB51F2E8-3118-4EFB-8980-705CB87A82F5}" sibTransId="{572AD5B0-2133-4E4E-B6E0-65EE841D788B}"/>
    <dgm:cxn modelId="{0A1E5447-FC53-40AB-9771-C31AC7F7CE24}" srcId="{7AA688A3-AACF-4C95-9157-BB13D23BE36B}" destId="{85FFD13D-2B69-4638-A2DB-7685D7D654E6}" srcOrd="3" destOrd="0" parTransId="{BDDC9726-3FAB-4C5C-A58A-187E5CCE75E8}" sibTransId="{D0D021A1-1595-4CA9-ABB7-64E2A01CFBC6}"/>
    <dgm:cxn modelId="{90973F49-1FCB-4070-B72A-99B83CF973E7}" type="presOf" srcId="{FFAEE7D6-C62B-40E6-9250-0C399EF751E8}" destId="{292220FB-3365-45F2-91B7-8F0089724DBA}" srcOrd="0" destOrd="1" presId="urn:microsoft.com/office/officeart/2005/8/layout/list1"/>
    <dgm:cxn modelId="{2A2E5E2E-0D13-4307-A723-E0DA234850E6}" srcId="{7AA688A3-AACF-4C95-9157-BB13D23BE36B}" destId="{7483FE8A-4806-4F63-9B8A-C2502AFE0919}" srcOrd="2" destOrd="0" parTransId="{F03DCAD8-41D7-4BF7-B94A-AF099E79130A}" sibTransId="{834F84A5-4658-43B9-A86A-34EE9502A708}"/>
    <dgm:cxn modelId="{980EF14B-CCEE-42AC-8BA7-072E0C5F641D}" type="presOf" srcId="{4D3478F0-D173-4DA5-A4B5-810CC3F13172}" destId="{292220FB-3365-45F2-91B7-8F0089724DBA}" srcOrd="0" destOrd="0" presId="urn:microsoft.com/office/officeart/2005/8/layout/list1"/>
    <dgm:cxn modelId="{1B027936-A98F-4AF6-A38B-B8260E1AD2BE}" srcId="{7AA688A3-AACF-4C95-9157-BB13D23BE36B}" destId="{FFAEE7D6-C62B-40E6-9250-0C399EF751E8}" srcOrd="1" destOrd="0" parTransId="{9F6470E0-CF45-41D4-A13B-36ABD7A71A70}" sibTransId="{DFBA7BB9-EA06-4549-855A-DA6DF12648F8}"/>
    <dgm:cxn modelId="{485B16DF-13BC-4340-BAC9-35F5578399FA}" type="presOf" srcId="{44712678-FB81-4368-9D32-42CEA0DAEF54}" destId="{33DF706B-FB8E-4008-A49F-72682AF57929}" srcOrd="0" destOrd="0" presId="urn:microsoft.com/office/officeart/2005/8/layout/list1"/>
    <dgm:cxn modelId="{AF25EB8F-D96A-4311-987A-31D2B737C128}" type="presOf" srcId="{7483FE8A-4806-4F63-9B8A-C2502AFE0919}" destId="{292220FB-3365-45F2-91B7-8F0089724DBA}" srcOrd="0" destOrd="2" presId="urn:microsoft.com/office/officeart/2005/8/layout/list1"/>
    <dgm:cxn modelId="{079E2403-9E69-4CF8-B78D-1DBBD57E2C6C}" type="presOf" srcId="{7AA688A3-AACF-4C95-9157-BB13D23BE36B}" destId="{A846B898-49A3-4EB3-9A4C-099BA0D3205B}" srcOrd="1" destOrd="0" presId="urn:microsoft.com/office/officeart/2005/8/layout/list1"/>
    <dgm:cxn modelId="{B44FB4BC-70D3-4670-A496-C75B04591C69}" type="presOf" srcId="{85FFD13D-2B69-4638-A2DB-7685D7D654E6}" destId="{292220FB-3365-45F2-91B7-8F0089724DBA}" srcOrd="0" destOrd="3" presId="urn:microsoft.com/office/officeart/2005/8/layout/list1"/>
    <dgm:cxn modelId="{D893314D-8B67-4818-88CE-4EA6FD00B0FE}" type="presParOf" srcId="{33DF706B-FB8E-4008-A49F-72682AF57929}" destId="{83F60424-4812-4D7C-AE55-A1747B8B544B}" srcOrd="0" destOrd="0" presId="urn:microsoft.com/office/officeart/2005/8/layout/list1"/>
    <dgm:cxn modelId="{25F26132-E85D-4C6A-A91C-25356041377C}" type="presParOf" srcId="{83F60424-4812-4D7C-AE55-A1747B8B544B}" destId="{CC4D6BB5-E785-4BBE-97FE-C19E888C4493}" srcOrd="0" destOrd="0" presId="urn:microsoft.com/office/officeart/2005/8/layout/list1"/>
    <dgm:cxn modelId="{422DC044-A17C-4259-9C94-87CDC13D39FB}" type="presParOf" srcId="{83F60424-4812-4D7C-AE55-A1747B8B544B}" destId="{A846B898-49A3-4EB3-9A4C-099BA0D3205B}" srcOrd="1" destOrd="0" presId="urn:microsoft.com/office/officeart/2005/8/layout/list1"/>
    <dgm:cxn modelId="{138CD820-B8EA-4FE7-9F28-0E093BFB3CFD}" type="presParOf" srcId="{33DF706B-FB8E-4008-A49F-72682AF57929}" destId="{6386E1CB-0DE2-4AC2-8573-3DF2DE4A5B8F}" srcOrd="1" destOrd="0" presId="urn:microsoft.com/office/officeart/2005/8/layout/list1"/>
    <dgm:cxn modelId="{7D65832A-398E-4B58-8B4F-13A6A94BF378}" type="presParOf" srcId="{33DF706B-FB8E-4008-A49F-72682AF57929}" destId="{292220FB-3365-45F2-91B7-8F0089724DB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84F134D-126E-41D3-BF4B-5FEC61029BB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2C996DF4-AFC8-4B38-B185-6CE47354B934}">
      <dgm:prSet/>
      <dgm:spPr/>
      <dgm:t>
        <a:bodyPr/>
        <a:lstStyle/>
        <a:p>
          <a:pPr rtl="1"/>
          <a:r>
            <a:rPr lang="fa-IR" dirty="0" smtClean="0"/>
            <a:t>برای بانک‌ها</a:t>
          </a:r>
          <a:endParaRPr lang="en-US" dirty="0"/>
        </a:p>
      </dgm:t>
    </dgm:pt>
    <dgm:pt modelId="{8178E0C5-B1CC-4C89-8609-A3EB001B48EE}" type="parTrans" cxnId="{816E548A-C8C5-4BBC-B2D5-77BF6E5AE187}">
      <dgm:prSet/>
      <dgm:spPr/>
      <dgm:t>
        <a:bodyPr/>
        <a:lstStyle/>
        <a:p>
          <a:endParaRPr lang="en-US"/>
        </a:p>
      </dgm:t>
    </dgm:pt>
    <dgm:pt modelId="{A47FCB98-70A6-4C14-8B2E-5240DC2D9411}" type="sibTrans" cxnId="{816E548A-C8C5-4BBC-B2D5-77BF6E5AE187}">
      <dgm:prSet/>
      <dgm:spPr/>
      <dgm:t>
        <a:bodyPr/>
        <a:lstStyle/>
        <a:p>
          <a:endParaRPr lang="en-US"/>
        </a:p>
      </dgm:t>
    </dgm:pt>
    <dgm:pt modelId="{254BE682-6BA5-4B4D-B1FB-4A8EB19AE1B2}">
      <dgm:prSet/>
      <dgm:spPr/>
      <dgm:t>
        <a:bodyPr/>
        <a:lstStyle/>
        <a:p>
          <a:pPr algn="justLow" rtl="1"/>
          <a:r>
            <a:rPr lang="fa-IR" dirty="0" smtClean="0">
              <a:cs typeface="B Zar" pitchFamily="2" charset="-78"/>
            </a:rPr>
            <a:t>سرمایۀ اقتصادی خالص ارزشی است که بانک باید در ابتدای سال مالی خود داشته باشد تا اطمینان حاصل شود که احتمال نکول بانک به اندازۀ کافی کوچک است.</a:t>
          </a:r>
          <a:endParaRPr lang="en-US" dirty="0">
            <a:cs typeface="B Zar" pitchFamily="2" charset="-78"/>
          </a:endParaRPr>
        </a:p>
      </dgm:t>
    </dgm:pt>
    <dgm:pt modelId="{EA5991EC-C771-4BBE-8DB0-74D04957FF8B}" type="parTrans" cxnId="{35325D44-B95A-490B-956D-3FF0F6501C94}">
      <dgm:prSet/>
      <dgm:spPr/>
      <dgm:t>
        <a:bodyPr/>
        <a:lstStyle/>
        <a:p>
          <a:endParaRPr lang="en-US"/>
        </a:p>
      </dgm:t>
    </dgm:pt>
    <dgm:pt modelId="{4FD2F914-6FB6-43F9-B000-257DD5E7AC36}" type="sibTrans" cxnId="{35325D44-B95A-490B-956D-3FF0F6501C94}">
      <dgm:prSet/>
      <dgm:spPr/>
      <dgm:t>
        <a:bodyPr/>
        <a:lstStyle/>
        <a:p>
          <a:endParaRPr lang="en-US"/>
        </a:p>
      </dgm:t>
    </dgm:pt>
    <dgm:pt modelId="{6DDA8D0B-DCD7-46DE-9577-C564D02C9033}">
      <dgm:prSet/>
      <dgm:spPr/>
      <dgm:t>
        <a:bodyPr/>
        <a:lstStyle/>
        <a:p>
          <a:pPr algn="justLow" rtl="1"/>
          <a:r>
            <a:rPr lang="fa-IR" dirty="0" smtClean="0">
              <a:cs typeface="B Zar" pitchFamily="2" charset="-78"/>
            </a:rPr>
            <a:t>خالص ارزش بانک برابر است با حاصل تفریق دارایی‌ها و بدهی‌ها؛ یعنی همان حقوق صاحبان سهام</a:t>
          </a:r>
          <a:endParaRPr lang="en-US" dirty="0">
            <a:cs typeface="B Zar" pitchFamily="2" charset="-78"/>
          </a:endParaRPr>
        </a:p>
      </dgm:t>
    </dgm:pt>
    <dgm:pt modelId="{FB4DFF98-EAB8-4A20-BE9B-CABAB0CFE6A0}" type="parTrans" cxnId="{33AFA10B-646C-4C6A-8DA7-8BDB36255805}">
      <dgm:prSet/>
      <dgm:spPr/>
      <dgm:t>
        <a:bodyPr/>
        <a:lstStyle/>
        <a:p>
          <a:endParaRPr lang="en-US"/>
        </a:p>
      </dgm:t>
    </dgm:pt>
    <dgm:pt modelId="{B16FC734-73C6-4654-9526-B7B2C56B6A18}" type="sibTrans" cxnId="{33AFA10B-646C-4C6A-8DA7-8BDB36255805}">
      <dgm:prSet/>
      <dgm:spPr/>
      <dgm:t>
        <a:bodyPr/>
        <a:lstStyle/>
        <a:p>
          <a:endParaRPr lang="en-US"/>
        </a:p>
      </dgm:t>
    </dgm:pt>
    <dgm:pt modelId="{D012C706-7A9B-4DB6-9C6D-DF1CD2F1B520}">
      <dgm:prSet/>
      <dgm:spPr/>
      <dgm:t>
        <a:bodyPr/>
        <a:lstStyle/>
        <a:p>
          <a:pPr algn="justLow" rtl="1"/>
          <a:r>
            <a:rPr lang="fa-IR" dirty="0" smtClean="0">
              <a:cs typeface="B Zar" pitchFamily="2" charset="-78"/>
            </a:rPr>
            <a:t>احتمال نکول یادشده به سیاست‌ بانک برای دستیابی به رتبۀ اعتباری موردنظر بستگی دارد.</a:t>
          </a:r>
          <a:endParaRPr lang="en-US" dirty="0">
            <a:cs typeface="B Zar" pitchFamily="2" charset="-78"/>
          </a:endParaRPr>
        </a:p>
      </dgm:t>
    </dgm:pt>
    <dgm:pt modelId="{22C2F2D9-1507-4D14-A504-E01EA4B607BF}" type="parTrans" cxnId="{33E6F7C3-C390-4634-8FDE-8032B9B11671}">
      <dgm:prSet/>
      <dgm:spPr/>
      <dgm:t>
        <a:bodyPr/>
        <a:lstStyle/>
        <a:p>
          <a:endParaRPr lang="en-US"/>
        </a:p>
      </dgm:t>
    </dgm:pt>
    <dgm:pt modelId="{5E468FC6-1924-41AA-A55F-89B6D7F55171}" type="sibTrans" cxnId="{33E6F7C3-C390-4634-8FDE-8032B9B11671}">
      <dgm:prSet/>
      <dgm:spPr/>
      <dgm:t>
        <a:bodyPr/>
        <a:lstStyle/>
        <a:p>
          <a:endParaRPr lang="en-US"/>
        </a:p>
      </dgm:t>
    </dgm:pt>
    <dgm:pt modelId="{C29125AA-BFFA-4E94-9468-B43F2F6A47E4}">
      <dgm:prSet/>
      <dgm:spPr/>
      <dgm:t>
        <a:bodyPr/>
        <a:lstStyle/>
        <a:p>
          <a:pPr algn="justLow" rtl="1"/>
          <a:r>
            <a:rPr lang="fa-IR" dirty="0" smtClean="0">
              <a:cs typeface="B Zar" pitchFamily="2" charset="-78"/>
            </a:rPr>
            <a:t>اگر بانک متناسب با سطح ریسک، سرمایه ندداشته باشد، رتبۀ اعتباری بانک کاهش می‌یابد.</a:t>
          </a:r>
          <a:endParaRPr lang="en-US" dirty="0" smtClean="0">
            <a:cs typeface="B Zar" pitchFamily="2" charset="-78"/>
          </a:endParaRPr>
        </a:p>
      </dgm:t>
    </dgm:pt>
    <dgm:pt modelId="{5854E1AE-8E23-4944-9987-9B0CFC97D052}" type="parTrans" cxnId="{EAB903A6-59AA-4321-A737-63F118DE03A2}">
      <dgm:prSet/>
      <dgm:spPr/>
      <dgm:t>
        <a:bodyPr/>
        <a:lstStyle/>
        <a:p>
          <a:endParaRPr lang="en-US"/>
        </a:p>
      </dgm:t>
    </dgm:pt>
    <dgm:pt modelId="{FA398333-8A1A-4602-A53B-98EB53F59DB4}" type="sibTrans" cxnId="{EAB903A6-59AA-4321-A737-63F118DE03A2}">
      <dgm:prSet/>
      <dgm:spPr/>
      <dgm:t>
        <a:bodyPr/>
        <a:lstStyle/>
        <a:p>
          <a:endParaRPr lang="en-US"/>
        </a:p>
      </dgm:t>
    </dgm:pt>
    <dgm:pt modelId="{A7A6D9DE-D31E-4849-8BDC-AFFE3CC69726}" type="pres">
      <dgm:prSet presAssocID="{B84F134D-126E-41D3-BF4B-5FEC61029BBE}" presName="linearFlow" presStyleCnt="0">
        <dgm:presLayoutVars>
          <dgm:dir/>
          <dgm:animLvl val="lvl"/>
          <dgm:resizeHandles val="exact"/>
        </dgm:presLayoutVars>
      </dgm:prSet>
      <dgm:spPr/>
      <dgm:t>
        <a:bodyPr/>
        <a:lstStyle/>
        <a:p>
          <a:endParaRPr lang="en-US"/>
        </a:p>
      </dgm:t>
    </dgm:pt>
    <dgm:pt modelId="{386E0783-6B1C-40D8-A6BF-AC3E34F3A753}" type="pres">
      <dgm:prSet presAssocID="{2C996DF4-AFC8-4B38-B185-6CE47354B934}" presName="composite" presStyleCnt="0"/>
      <dgm:spPr/>
    </dgm:pt>
    <dgm:pt modelId="{92F4C9A9-927A-46C4-A758-EBD77824A267}" type="pres">
      <dgm:prSet presAssocID="{2C996DF4-AFC8-4B38-B185-6CE47354B934}" presName="parentText" presStyleLbl="alignNode1" presStyleIdx="0" presStyleCnt="1">
        <dgm:presLayoutVars>
          <dgm:chMax val="1"/>
          <dgm:bulletEnabled val="1"/>
        </dgm:presLayoutVars>
      </dgm:prSet>
      <dgm:spPr/>
      <dgm:t>
        <a:bodyPr/>
        <a:lstStyle/>
        <a:p>
          <a:endParaRPr lang="en-US"/>
        </a:p>
      </dgm:t>
    </dgm:pt>
    <dgm:pt modelId="{73B948E5-5389-4904-AE62-4756F1389B7F}" type="pres">
      <dgm:prSet presAssocID="{2C996DF4-AFC8-4B38-B185-6CE47354B934}" presName="descendantText" presStyleLbl="alignAcc1" presStyleIdx="0" presStyleCnt="1">
        <dgm:presLayoutVars>
          <dgm:bulletEnabled val="1"/>
        </dgm:presLayoutVars>
      </dgm:prSet>
      <dgm:spPr/>
      <dgm:t>
        <a:bodyPr/>
        <a:lstStyle/>
        <a:p>
          <a:endParaRPr lang="en-US"/>
        </a:p>
      </dgm:t>
    </dgm:pt>
  </dgm:ptLst>
  <dgm:cxnLst>
    <dgm:cxn modelId="{86A3DADE-4E41-43F3-B99F-02C9035B598B}" type="presOf" srcId="{6DDA8D0B-DCD7-46DE-9577-C564D02C9033}" destId="{73B948E5-5389-4904-AE62-4756F1389B7F}" srcOrd="0" destOrd="1" presId="urn:microsoft.com/office/officeart/2005/8/layout/chevron2"/>
    <dgm:cxn modelId="{F9E61ADC-EC2B-450C-911A-1C2667CB74EB}" type="presOf" srcId="{D012C706-7A9B-4DB6-9C6D-DF1CD2F1B520}" destId="{73B948E5-5389-4904-AE62-4756F1389B7F}" srcOrd="0" destOrd="2" presId="urn:microsoft.com/office/officeart/2005/8/layout/chevron2"/>
    <dgm:cxn modelId="{E5862C64-2BBF-4E89-B197-48CF54B17FD7}" type="presOf" srcId="{C29125AA-BFFA-4E94-9468-B43F2F6A47E4}" destId="{73B948E5-5389-4904-AE62-4756F1389B7F}" srcOrd="0" destOrd="3" presId="urn:microsoft.com/office/officeart/2005/8/layout/chevron2"/>
    <dgm:cxn modelId="{1EC8AEBD-7CA5-4E18-9885-FB690E1ABF2F}" type="presOf" srcId="{2C996DF4-AFC8-4B38-B185-6CE47354B934}" destId="{92F4C9A9-927A-46C4-A758-EBD77824A267}" srcOrd="0" destOrd="0" presId="urn:microsoft.com/office/officeart/2005/8/layout/chevron2"/>
    <dgm:cxn modelId="{816E548A-C8C5-4BBC-B2D5-77BF6E5AE187}" srcId="{B84F134D-126E-41D3-BF4B-5FEC61029BBE}" destId="{2C996DF4-AFC8-4B38-B185-6CE47354B934}" srcOrd="0" destOrd="0" parTransId="{8178E0C5-B1CC-4C89-8609-A3EB001B48EE}" sibTransId="{A47FCB98-70A6-4C14-8B2E-5240DC2D9411}"/>
    <dgm:cxn modelId="{D0A3DE69-406D-42ED-BD10-CD74858ABA08}" type="presOf" srcId="{B84F134D-126E-41D3-BF4B-5FEC61029BBE}" destId="{A7A6D9DE-D31E-4849-8BDC-AFFE3CC69726}" srcOrd="0" destOrd="0" presId="urn:microsoft.com/office/officeart/2005/8/layout/chevron2"/>
    <dgm:cxn modelId="{33E6F7C3-C390-4634-8FDE-8032B9B11671}" srcId="{2C996DF4-AFC8-4B38-B185-6CE47354B934}" destId="{D012C706-7A9B-4DB6-9C6D-DF1CD2F1B520}" srcOrd="2" destOrd="0" parTransId="{22C2F2D9-1507-4D14-A504-E01EA4B607BF}" sibTransId="{5E468FC6-1924-41AA-A55F-89B6D7F55171}"/>
    <dgm:cxn modelId="{B6D9BE1E-D8B7-42DD-ACC0-D6E4B18E6259}" type="presOf" srcId="{254BE682-6BA5-4B4D-B1FB-4A8EB19AE1B2}" destId="{73B948E5-5389-4904-AE62-4756F1389B7F}" srcOrd="0" destOrd="0" presId="urn:microsoft.com/office/officeart/2005/8/layout/chevron2"/>
    <dgm:cxn modelId="{EAB903A6-59AA-4321-A737-63F118DE03A2}" srcId="{2C996DF4-AFC8-4B38-B185-6CE47354B934}" destId="{C29125AA-BFFA-4E94-9468-B43F2F6A47E4}" srcOrd="3" destOrd="0" parTransId="{5854E1AE-8E23-4944-9987-9B0CFC97D052}" sibTransId="{FA398333-8A1A-4602-A53B-98EB53F59DB4}"/>
    <dgm:cxn modelId="{33AFA10B-646C-4C6A-8DA7-8BDB36255805}" srcId="{2C996DF4-AFC8-4B38-B185-6CE47354B934}" destId="{6DDA8D0B-DCD7-46DE-9577-C564D02C9033}" srcOrd="1" destOrd="0" parTransId="{FB4DFF98-EAB8-4A20-BE9B-CABAB0CFE6A0}" sibTransId="{B16FC734-73C6-4654-9526-B7B2C56B6A18}"/>
    <dgm:cxn modelId="{35325D44-B95A-490B-956D-3FF0F6501C94}" srcId="{2C996DF4-AFC8-4B38-B185-6CE47354B934}" destId="{254BE682-6BA5-4B4D-B1FB-4A8EB19AE1B2}" srcOrd="0" destOrd="0" parTransId="{EA5991EC-C771-4BBE-8DB0-74D04957FF8B}" sibTransId="{4FD2F914-6FB6-43F9-B000-257DD5E7AC36}"/>
    <dgm:cxn modelId="{A3D892E9-7D62-4D4B-B3A5-C8A906679456}" type="presParOf" srcId="{A7A6D9DE-D31E-4849-8BDC-AFFE3CC69726}" destId="{386E0783-6B1C-40D8-A6BF-AC3E34F3A753}" srcOrd="0" destOrd="0" presId="urn:microsoft.com/office/officeart/2005/8/layout/chevron2"/>
    <dgm:cxn modelId="{2CC7AE68-5B40-4D60-A357-4C7598903892}" type="presParOf" srcId="{386E0783-6B1C-40D8-A6BF-AC3E34F3A753}" destId="{92F4C9A9-927A-46C4-A758-EBD77824A267}" srcOrd="0" destOrd="0" presId="urn:microsoft.com/office/officeart/2005/8/layout/chevron2"/>
    <dgm:cxn modelId="{228918DB-4594-45B7-9BCA-19BB9910EA13}" type="presParOf" srcId="{386E0783-6B1C-40D8-A6BF-AC3E34F3A753}" destId="{73B948E5-5389-4904-AE62-4756F1389B7F}"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D5D0E51-9E85-4477-8E95-6ED722BEEDDD}" type="doc">
      <dgm:prSet loTypeId="urn:microsoft.com/office/officeart/2005/8/layout/hList3" loCatId="list" qsTypeId="urn:microsoft.com/office/officeart/2005/8/quickstyle/3d2" qsCatId="3D" csTypeId="urn:microsoft.com/office/officeart/2005/8/colors/accent3_1" csCatId="accent3"/>
      <dgm:spPr/>
      <dgm:t>
        <a:bodyPr/>
        <a:lstStyle/>
        <a:p>
          <a:endParaRPr lang="en-US"/>
        </a:p>
      </dgm:t>
    </dgm:pt>
    <dgm:pt modelId="{7FBFABEB-307C-43AD-90AA-E5027C8BC124}">
      <dgm:prSet/>
      <dgm:spPr/>
      <dgm:t>
        <a:bodyPr/>
        <a:lstStyle/>
        <a:p>
          <a:pPr rtl="1"/>
          <a:r>
            <a:rPr lang="fa-IR" dirty="0" smtClean="0">
              <a:cs typeface="B Titr" pitchFamily="2" charset="-78"/>
            </a:rPr>
            <a:t>سرمایۀ قانونی </a:t>
          </a:r>
          <a:endParaRPr lang="en-US" dirty="0">
            <a:cs typeface="B Titr" pitchFamily="2" charset="-78"/>
          </a:endParaRPr>
        </a:p>
      </dgm:t>
    </dgm:pt>
    <dgm:pt modelId="{EA88CA9B-72A0-45FE-9CE3-0B50DA51D1C6}" type="parTrans" cxnId="{40045F1F-DE57-467A-B812-D225C1C1099A}">
      <dgm:prSet/>
      <dgm:spPr/>
      <dgm:t>
        <a:bodyPr/>
        <a:lstStyle/>
        <a:p>
          <a:endParaRPr lang="en-US"/>
        </a:p>
      </dgm:t>
    </dgm:pt>
    <dgm:pt modelId="{EE64F135-D35D-4633-93E5-3B0C1DFF694E}" type="sibTrans" cxnId="{40045F1F-DE57-467A-B812-D225C1C1099A}">
      <dgm:prSet/>
      <dgm:spPr/>
      <dgm:t>
        <a:bodyPr/>
        <a:lstStyle/>
        <a:p>
          <a:endParaRPr lang="en-US"/>
        </a:p>
      </dgm:t>
    </dgm:pt>
    <dgm:pt modelId="{CE04D4EA-361A-4E08-B055-4D0FA083EBEC}">
      <dgm:prSet/>
      <dgm:spPr/>
      <dgm:t>
        <a:bodyPr/>
        <a:lstStyle/>
        <a:p>
          <a:pPr algn="justLow" rtl="1"/>
          <a:r>
            <a:rPr lang="fa-IR" dirty="0" smtClean="0">
              <a:cs typeface="B Zar" pitchFamily="2" charset="-78"/>
            </a:rPr>
            <a:t>به الزامات استانداردی که مقام ناظر در مورد میزان سرمایۀ بانک‌ها و سایر نهادهای سپرده‌پذیر وضع می‌کند، سرمایۀ قانونی گویند.</a:t>
          </a:r>
          <a:endParaRPr lang="en-US" dirty="0">
            <a:cs typeface="B Zar" pitchFamily="2" charset="-78"/>
          </a:endParaRPr>
        </a:p>
      </dgm:t>
    </dgm:pt>
    <dgm:pt modelId="{FB04C031-E996-469B-AFD3-2B6401FC9328}" type="parTrans" cxnId="{5236C9DA-F1E6-4EF8-9363-17BAECA57FF9}">
      <dgm:prSet/>
      <dgm:spPr/>
      <dgm:t>
        <a:bodyPr/>
        <a:lstStyle/>
        <a:p>
          <a:endParaRPr lang="en-US"/>
        </a:p>
      </dgm:t>
    </dgm:pt>
    <dgm:pt modelId="{2845F5BB-38FC-4130-A97F-2374FDE5C49B}" type="sibTrans" cxnId="{5236C9DA-F1E6-4EF8-9363-17BAECA57FF9}">
      <dgm:prSet/>
      <dgm:spPr/>
      <dgm:t>
        <a:bodyPr/>
        <a:lstStyle/>
        <a:p>
          <a:endParaRPr lang="en-US"/>
        </a:p>
      </dgm:t>
    </dgm:pt>
    <dgm:pt modelId="{FE803FB8-4A5B-4BFA-ACFE-F487E41BBE06}" type="pres">
      <dgm:prSet presAssocID="{AD5D0E51-9E85-4477-8E95-6ED722BEEDDD}" presName="composite" presStyleCnt="0">
        <dgm:presLayoutVars>
          <dgm:chMax val="1"/>
          <dgm:dir/>
          <dgm:resizeHandles val="exact"/>
        </dgm:presLayoutVars>
      </dgm:prSet>
      <dgm:spPr/>
      <dgm:t>
        <a:bodyPr/>
        <a:lstStyle/>
        <a:p>
          <a:endParaRPr lang="en-US"/>
        </a:p>
      </dgm:t>
    </dgm:pt>
    <dgm:pt modelId="{38826CC1-2571-42E7-9AA4-F2E98DFDD6A2}" type="pres">
      <dgm:prSet presAssocID="{7FBFABEB-307C-43AD-90AA-E5027C8BC124}" presName="roof" presStyleLbl="dkBgShp" presStyleIdx="0" presStyleCnt="2"/>
      <dgm:spPr/>
      <dgm:t>
        <a:bodyPr/>
        <a:lstStyle/>
        <a:p>
          <a:endParaRPr lang="en-US"/>
        </a:p>
      </dgm:t>
    </dgm:pt>
    <dgm:pt modelId="{00B768A5-69FF-428F-A439-C480E67CA724}" type="pres">
      <dgm:prSet presAssocID="{7FBFABEB-307C-43AD-90AA-E5027C8BC124}" presName="pillars" presStyleCnt="0"/>
      <dgm:spPr/>
    </dgm:pt>
    <dgm:pt modelId="{81196110-C871-4207-A9C3-2DD6B04974CD}" type="pres">
      <dgm:prSet presAssocID="{7FBFABEB-307C-43AD-90AA-E5027C8BC124}" presName="pillar1" presStyleLbl="node1" presStyleIdx="0" presStyleCnt="1">
        <dgm:presLayoutVars>
          <dgm:bulletEnabled val="1"/>
        </dgm:presLayoutVars>
      </dgm:prSet>
      <dgm:spPr/>
      <dgm:t>
        <a:bodyPr/>
        <a:lstStyle/>
        <a:p>
          <a:endParaRPr lang="en-US"/>
        </a:p>
      </dgm:t>
    </dgm:pt>
    <dgm:pt modelId="{84AA2858-8C7A-45DF-8628-E1E784EBB626}" type="pres">
      <dgm:prSet presAssocID="{7FBFABEB-307C-43AD-90AA-E5027C8BC124}" presName="base" presStyleLbl="dkBgShp" presStyleIdx="1" presStyleCnt="2"/>
      <dgm:spPr/>
    </dgm:pt>
  </dgm:ptLst>
  <dgm:cxnLst>
    <dgm:cxn modelId="{2086F90C-BAE3-4A98-B950-E6DDBA9BCAF4}" type="presOf" srcId="{7FBFABEB-307C-43AD-90AA-E5027C8BC124}" destId="{38826CC1-2571-42E7-9AA4-F2E98DFDD6A2}" srcOrd="0" destOrd="0" presId="urn:microsoft.com/office/officeart/2005/8/layout/hList3"/>
    <dgm:cxn modelId="{5236C9DA-F1E6-4EF8-9363-17BAECA57FF9}" srcId="{7FBFABEB-307C-43AD-90AA-E5027C8BC124}" destId="{CE04D4EA-361A-4E08-B055-4D0FA083EBEC}" srcOrd="0" destOrd="0" parTransId="{FB04C031-E996-469B-AFD3-2B6401FC9328}" sibTransId="{2845F5BB-38FC-4130-A97F-2374FDE5C49B}"/>
    <dgm:cxn modelId="{40045F1F-DE57-467A-B812-D225C1C1099A}" srcId="{AD5D0E51-9E85-4477-8E95-6ED722BEEDDD}" destId="{7FBFABEB-307C-43AD-90AA-E5027C8BC124}" srcOrd="0" destOrd="0" parTransId="{EA88CA9B-72A0-45FE-9CE3-0B50DA51D1C6}" sibTransId="{EE64F135-D35D-4633-93E5-3B0C1DFF694E}"/>
    <dgm:cxn modelId="{6AF987C1-B8EE-44C9-9F7C-1012D10114FA}" type="presOf" srcId="{CE04D4EA-361A-4E08-B055-4D0FA083EBEC}" destId="{81196110-C871-4207-A9C3-2DD6B04974CD}" srcOrd="0" destOrd="0" presId="urn:microsoft.com/office/officeart/2005/8/layout/hList3"/>
    <dgm:cxn modelId="{997D7EB6-81F5-4799-B2C9-7FCEC24F01FD}" type="presOf" srcId="{AD5D0E51-9E85-4477-8E95-6ED722BEEDDD}" destId="{FE803FB8-4A5B-4BFA-ACFE-F487E41BBE06}" srcOrd="0" destOrd="0" presId="urn:microsoft.com/office/officeart/2005/8/layout/hList3"/>
    <dgm:cxn modelId="{5E972089-F80A-4FC4-AA46-D369762EC15D}" type="presParOf" srcId="{FE803FB8-4A5B-4BFA-ACFE-F487E41BBE06}" destId="{38826CC1-2571-42E7-9AA4-F2E98DFDD6A2}" srcOrd="0" destOrd="0" presId="urn:microsoft.com/office/officeart/2005/8/layout/hList3"/>
    <dgm:cxn modelId="{96E36A72-5F3F-43F5-89BA-646146AE97A5}" type="presParOf" srcId="{FE803FB8-4A5B-4BFA-ACFE-F487E41BBE06}" destId="{00B768A5-69FF-428F-A439-C480E67CA724}" srcOrd="1" destOrd="0" presId="urn:microsoft.com/office/officeart/2005/8/layout/hList3"/>
    <dgm:cxn modelId="{C4190582-8379-481C-8E53-4ED40978EC5E}" type="presParOf" srcId="{00B768A5-69FF-428F-A439-C480E67CA724}" destId="{81196110-C871-4207-A9C3-2DD6B04974CD}" srcOrd="0" destOrd="0" presId="urn:microsoft.com/office/officeart/2005/8/layout/hList3"/>
    <dgm:cxn modelId="{C98A054B-068D-4F1D-877B-1407D75AD4EB}" type="presParOf" srcId="{FE803FB8-4A5B-4BFA-ACFE-F487E41BBE06}" destId="{84AA2858-8C7A-45DF-8628-E1E784EBB626}"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177E79B-95B1-467C-8FD7-E1E876F04EEB}"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87EC1B4-005C-42CA-8E39-0947A2566E70}">
      <dgm:prSet/>
      <dgm:spPr/>
      <dgm:t>
        <a:bodyPr/>
        <a:lstStyle/>
        <a:p>
          <a:pPr algn="justLow" rtl="1"/>
          <a:r>
            <a:rPr lang="fa-IR" dirty="0" smtClean="0">
              <a:cs typeface="B Zar" pitchFamily="2" charset="-78"/>
            </a:rPr>
            <a:t>کمیتۀ بال در پاسخ به انحلال ناگهانی بانک هرشتات تشکیل شد. در 26 ژوئن 1974 تعدادی از بانک‌ها در مقابل تحویل آنی دلار در  نیویورک، مارک آلمان به بانک هرشتات حواله کردند. هرشتات در پرداخت دلار به بانک‌های طرف‌قرارداد تعلل کرد. در این فاصلۀ زمانی و قبل از اینکه بانک بتواند حساب‌ها را در نیویورک تسویه کند، از جانب مقام‌های ناظر آلمان منحل شد. در واکنش به این واقعه کشورهای گروه 10 در اواخر 1974 کمیتۀ نظارت بر بانک‌ها (بال) را تحت نظارت بانک تسویۀ بین‌المللی (</a:t>
          </a:r>
          <a:r>
            <a:rPr lang="en-US" dirty="0" smtClean="0">
              <a:cs typeface="B Zar" pitchFamily="2" charset="-78"/>
            </a:rPr>
            <a:t>BIS</a:t>
          </a:r>
          <a:r>
            <a:rPr lang="fa-IR" dirty="0" smtClean="0">
              <a:cs typeface="B Zar" pitchFamily="2" charset="-78"/>
            </a:rPr>
            <a:t> ) در شهر بال سوئیس تأسیس کردند.</a:t>
          </a:r>
          <a:endParaRPr lang="en-US" dirty="0">
            <a:cs typeface="B Zar" pitchFamily="2" charset="-78"/>
          </a:endParaRPr>
        </a:p>
      </dgm:t>
    </dgm:pt>
    <dgm:pt modelId="{B17FEBF4-1FBE-474A-80F6-CD9D53F9E6E4}" type="parTrans" cxnId="{9827CFDD-1A41-4AD0-9F35-EFC20CB9B765}">
      <dgm:prSet/>
      <dgm:spPr/>
      <dgm:t>
        <a:bodyPr/>
        <a:lstStyle/>
        <a:p>
          <a:endParaRPr lang="en-US"/>
        </a:p>
      </dgm:t>
    </dgm:pt>
    <dgm:pt modelId="{5131B939-DA23-41A4-A9BD-2C52519BE5B9}" type="sibTrans" cxnId="{9827CFDD-1A41-4AD0-9F35-EFC20CB9B765}">
      <dgm:prSet/>
      <dgm:spPr/>
      <dgm:t>
        <a:bodyPr/>
        <a:lstStyle/>
        <a:p>
          <a:endParaRPr lang="en-US"/>
        </a:p>
      </dgm:t>
    </dgm:pt>
    <dgm:pt modelId="{7D2D5478-5BAC-44D4-9A45-5038609C09B2}" type="pres">
      <dgm:prSet presAssocID="{2177E79B-95B1-467C-8FD7-E1E876F04EEB}" presName="linear" presStyleCnt="0">
        <dgm:presLayoutVars>
          <dgm:animLvl val="lvl"/>
          <dgm:resizeHandles val="exact"/>
        </dgm:presLayoutVars>
      </dgm:prSet>
      <dgm:spPr/>
      <dgm:t>
        <a:bodyPr/>
        <a:lstStyle/>
        <a:p>
          <a:endParaRPr lang="en-US"/>
        </a:p>
      </dgm:t>
    </dgm:pt>
    <dgm:pt modelId="{53581768-A1C7-4480-8930-31295FDBC9E5}" type="pres">
      <dgm:prSet presAssocID="{B87EC1B4-005C-42CA-8E39-0947A2566E70}"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87B06C22-44C3-4A4C-9CE9-EC80C5B0C340}" type="presOf" srcId="{B87EC1B4-005C-42CA-8E39-0947A2566E70}" destId="{53581768-A1C7-4480-8930-31295FDBC9E5}" srcOrd="0" destOrd="0" presId="urn:microsoft.com/office/officeart/2005/8/layout/vList2"/>
    <dgm:cxn modelId="{E299DD54-0CF1-4B5B-A6C5-D1CD8B79A7F3}" type="presOf" srcId="{2177E79B-95B1-467C-8FD7-E1E876F04EEB}" destId="{7D2D5478-5BAC-44D4-9A45-5038609C09B2}" srcOrd="0" destOrd="0" presId="urn:microsoft.com/office/officeart/2005/8/layout/vList2"/>
    <dgm:cxn modelId="{9827CFDD-1A41-4AD0-9F35-EFC20CB9B765}" srcId="{2177E79B-95B1-467C-8FD7-E1E876F04EEB}" destId="{B87EC1B4-005C-42CA-8E39-0947A2566E70}" srcOrd="0" destOrd="0" parTransId="{B17FEBF4-1FBE-474A-80F6-CD9D53F9E6E4}" sibTransId="{5131B939-DA23-41A4-A9BD-2C52519BE5B9}"/>
    <dgm:cxn modelId="{B4CA047D-5025-4238-A39C-726F547DE41E}" type="presParOf" srcId="{7D2D5478-5BAC-44D4-9A45-5038609C09B2}" destId="{53581768-A1C7-4480-8930-31295FDBC9E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2ED32B7-3581-45BA-B532-E882ED04B6D4}" type="doc">
      <dgm:prSet loTypeId="urn:microsoft.com/office/officeart/2005/8/layout/target2" loCatId="relationship" qsTypeId="urn:microsoft.com/office/officeart/2005/8/quickstyle/3d2" qsCatId="3D" csTypeId="urn:microsoft.com/office/officeart/2005/8/colors/colorful1" csCatId="colorful" phldr="1"/>
      <dgm:spPr/>
      <dgm:t>
        <a:bodyPr/>
        <a:lstStyle/>
        <a:p>
          <a:pPr rtl="1"/>
          <a:endParaRPr lang="fa-IR"/>
        </a:p>
      </dgm:t>
    </dgm:pt>
    <dgm:pt modelId="{1F872026-040B-4E5C-AF45-F9220D2F20ED}">
      <dgm:prSet custT="1"/>
      <dgm:spPr/>
      <dgm:t>
        <a:bodyPr/>
        <a:lstStyle/>
        <a:p>
          <a:pPr algn="ctr" rtl="1"/>
          <a:r>
            <a:rPr lang="fa-IR" sz="2000" dirty="0" smtClean="0">
              <a:latin typeface="Arial Unicode MS" pitchFamily="34" charset="-128"/>
              <a:ea typeface="Arial Unicode MS" pitchFamily="34" charset="-128"/>
              <a:cs typeface="Arial Unicode MS" pitchFamily="34" charset="-128"/>
            </a:rPr>
            <a:t>در سال 1988 مدیران بانک‌های مرکزی کشورهای بزرگ جهان در شهر بازل همدیگر را ملاقات کردند و الزامات حداقل سرمایه را برای بانک‌ها تدوین کردند.</a:t>
          </a:r>
          <a:endParaRPr lang="en-US" sz="2000" dirty="0">
            <a:latin typeface="Arial Unicode MS" pitchFamily="34" charset="-128"/>
            <a:ea typeface="Arial Unicode MS" pitchFamily="34" charset="-128"/>
            <a:cs typeface="Arial Unicode MS" pitchFamily="34" charset="-128"/>
          </a:endParaRPr>
        </a:p>
      </dgm:t>
    </dgm:pt>
    <dgm:pt modelId="{D382D975-0B23-44A9-A521-07C895220E91}" type="par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CECB0B9E-6446-42EF-99C6-1C44BF3B77C7}" type="sibTrans" cxnId="{0FDE377C-0714-4A66-B19F-31B051ED3391}">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92CBC78B-C3F5-47A4-AF26-5897D91EB764}">
      <dgm:prSet custT="1"/>
      <dgm:spPr/>
      <dgm:t>
        <a:bodyPr/>
        <a:lstStyle/>
        <a:p>
          <a:pPr algn="ctr" rtl="1"/>
          <a:r>
            <a:rPr lang="fa-IR" sz="2000" dirty="0" smtClean="0">
              <a:latin typeface="Arial Unicode MS" pitchFamily="34" charset="-128"/>
              <a:ea typeface="Arial Unicode MS" pitchFamily="34" charset="-128"/>
              <a:cs typeface="Arial Unicode MS" pitchFamily="34" charset="-128"/>
            </a:rPr>
            <a:t>این گردهمایی به‌عنوان پیمان سال 1988 بازل نیز معروف شد و در سال 1992 توسط قانون کشورهای گروه 10 مورد تأکید قرار گرفت. </a:t>
          </a:r>
          <a:endParaRPr lang="en-US" sz="2000" dirty="0">
            <a:latin typeface="Arial Unicode MS" pitchFamily="34" charset="-128"/>
            <a:ea typeface="Arial Unicode MS" pitchFamily="34" charset="-128"/>
            <a:cs typeface="Arial Unicode MS" pitchFamily="34" charset="-128"/>
          </a:endParaRPr>
        </a:p>
      </dgm:t>
    </dgm:pt>
    <dgm:pt modelId="{E5EFCE60-2235-4DFF-8979-2E7D61ABD0CC}" type="par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056CC6BF-AA32-46C9-B3D3-9278AE158CB0}" type="sibTrans" cxnId="{E721050D-0CFF-4CBB-8AFD-CB295F293F5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A0D71B56-BC34-4151-894B-290C715848AA}">
      <dgm:prSet custT="1"/>
      <dgm:spPr/>
      <dgm:t>
        <a:bodyPr anchor="ctr" anchorCtr="0"/>
        <a:lstStyle/>
        <a:p>
          <a:pPr algn="ctr" rtl="1"/>
          <a:r>
            <a:rPr lang="fa-IR" sz="2000" dirty="0" smtClean="0">
              <a:latin typeface="Arial Unicode MS" pitchFamily="34" charset="-128"/>
              <a:ea typeface="Arial Unicode MS" pitchFamily="34" charset="-128"/>
              <a:cs typeface="Arial Unicode MS" pitchFamily="34" charset="-128"/>
            </a:rPr>
            <a:t>بازل </a:t>
          </a:r>
          <a:r>
            <a:rPr lang="en-US" sz="2000" dirty="0" smtClean="0">
              <a:latin typeface="Arial Unicode MS" pitchFamily="34" charset="-128"/>
              <a:ea typeface="Arial Unicode MS" pitchFamily="34" charset="-128"/>
              <a:cs typeface="Arial Unicode MS" pitchFamily="34" charset="-128"/>
            </a:rPr>
            <a:t>I</a:t>
          </a:r>
          <a:r>
            <a:rPr lang="fa-IR" sz="2000" dirty="0" smtClean="0">
              <a:latin typeface="Arial Unicode MS" pitchFamily="34" charset="-128"/>
              <a:ea typeface="Arial Unicode MS" pitchFamily="34" charset="-128"/>
              <a:cs typeface="Arial Unicode MS" pitchFamily="34" charset="-128"/>
            </a:rPr>
            <a:t> هم‌اکنون به‌عنوان نسخۀ قدیمی بازل </a:t>
          </a:r>
          <a:r>
            <a:rPr lang="en-US" sz="2000" dirty="0" smtClean="0">
              <a:latin typeface="Arial Unicode MS" pitchFamily="34" charset="-128"/>
              <a:ea typeface="Arial Unicode MS" pitchFamily="34" charset="-128"/>
              <a:cs typeface="Arial Unicode MS" pitchFamily="34" charset="-128"/>
            </a:rPr>
            <a:t>II</a:t>
          </a:r>
          <a:r>
            <a:rPr lang="fa-IR" sz="2000" dirty="0" smtClean="0">
              <a:latin typeface="Arial Unicode MS" pitchFamily="34" charset="-128"/>
              <a:ea typeface="Arial Unicode MS" pitchFamily="34" charset="-128"/>
              <a:cs typeface="Arial Unicode MS" pitchFamily="34" charset="-128"/>
            </a:rPr>
            <a:t> در نظر گرفته می‌شود.</a:t>
          </a:r>
          <a:endParaRPr lang="en-US" sz="2000" dirty="0">
            <a:latin typeface="Arial Unicode MS" pitchFamily="34" charset="-128"/>
            <a:ea typeface="Arial Unicode MS" pitchFamily="34" charset="-128"/>
            <a:cs typeface="Arial Unicode MS" pitchFamily="34" charset="-128"/>
          </a:endParaRPr>
        </a:p>
      </dgm:t>
    </dgm:pt>
    <dgm:pt modelId="{05EA5814-20D2-423E-8D86-21DC6AE5F764}" type="par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8E925C78-AE07-49FD-8136-F62C962364B1}" type="sibTrans" cxnId="{98087455-9845-4269-B0EE-EA0402639E67}">
      <dgm:prSet/>
      <dgm:spPr/>
      <dgm:t>
        <a:bodyPr/>
        <a:lstStyle/>
        <a:p>
          <a:pPr algn="ctr" rtl="1"/>
          <a:endParaRPr lang="fa-IR" sz="2000">
            <a:latin typeface="Arial Unicode MS" pitchFamily="34" charset="-128"/>
            <a:ea typeface="Arial Unicode MS" pitchFamily="34" charset="-128"/>
            <a:cs typeface="Arial Unicode MS" pitchFamily="34" charset="-128"/>
          </a:endParaRPr>
        </a:p>
      </dgm:t>
    </dgm:pt>
    <dgm:pt modelId="{4A8C8CC6-A44F-4A9A-97F7-D3FF3EC400CD}" type="pres">
      <dgm:prSet presAssocID="{62ED32B7-3581-45BA-B532-E882ED04B6D4}" presName="Name0" presStyleCnt="0">
        <dgm:presLayoutVars>
          <dgm:chMax val="3"/>
          <dgm:chPref val="1"/>
          <dgm:dir/>
          <dgm:animLvl val="lvl"/>
          <dgm:resizeHandles/>
        </dgm:presLayoutVars>
      </dgm:prSet>
      <dgm:spPr/>
      <dgm:t>
        <a:bodyPr/>
        <a:lstStyle/>
        <a:p>
          <a:pPr rtl="1"/>
          <a:endParaRPr lang="fa-IR"/>
        </a:p>
      </dgm:t>
    </dgm:pt>
    <dgm:pt modelId="{0514BFD8-A07F-4CE8-BC62-77FF08C5851A}" type="pres">
      <dgm:prSet presAssocID="{62ED32B7-3581-45BA-B532-E882ED04B6D4}" presName="outerBox" presStyleCnt="0"/>
      <dgm:spPr/>
    </dgm:pt>
    <dgm:pt modelId="{3AF0DEA4-1A8D-4FA9-B53E-12C6D6D44668}" type="pres">
      <dgm:prSet presAssocID="{62ED32B7-3581-45BA-B532-E882ED04B6D4}" presName="outerBoxParent" presStyleLbl="node1" presStyleIdx="0" presStyleCnt="3"/>
      <dgm:spPr/>
      <dgm:t>
        <a:bodyPr/>
        <a:lstStyle/>
        <a:p>
          <a:pPr rtl="1"/>
          <a:endParaRPr lang="fa-IR"/>
        </a:p>
      </dgm:t>
    </dgm:pt>
    <dgm:pt modelId="{71D0CDEB-F759-4D3D-9F9B-91606F7D1364}" type="pres">
      <dgm:prSet presAssocID="{62ED32B7-3581-45BA-B532-E882ED04B6D4}" presName="outerBoxChildren" presStyleCnt="0"/>
      <dgm:spPr/>
    </dgm:pt>
    <dgm:pt modelId="{5FFCC7DC-1766-4EAF-ACFB-D6B992828F19}" type="pres">
      <dgm:prSet presAssocID="{62ED32B7-3581-45BA-B532-E882ED04B6D4}" presName="middleBox" presStyleCnt="0"/>
      <dgm:spPr/>
    </dgm:pt>
    <dgm:pt modelId="{8B4C2BDE-94CE-47FD-A94E-B7DD05CFE9F1}" type="pres">
      <dgm:prSet presAssocID="{62ED32B7-3581-45BA-B532-E882ED04B6D4}" presName="middleBoxParent" presStyleLbl="node1" presStyleIdx="1" presStyleCnt="3"/>
      <dgm:spPr/>
      <dgm:t>
        <a:bodyPr/>
        <a:lstStyle/>
        <a:p>
          <a:pPr rtl="1"/>
          <a:endParaRPr lang="fa-IR"/>
        </a:p>
      </dgm:t>
    </dgm:pt>
    <dgm:pt modelId="{82C0FB6A-C282-4F64-9A4F-BB0D4737FF72}" type="pres">
      <dgm:prSet presAssocID="{62ED32B7-3581-45BA-B532-E882ED04B6D4}" presName="middleBoxChildren" presStyleCnt="0"/>
      <dgm:spPr/>
    </dgm:pt>
    <dgm:pt modelId="{5A26633F-C436-474A-8FC1-F12C22A12915}" type="pres">
      <dgm:prSet presAssocID="{62ED32B7-3581-45BA-B532-E882ED04B6D4}" presName="centerBox" presStyleCnt="0"/>
      <dgm:spPr/>
    </dgm:pt>
    <dgm:pt modelId="{A642D0C1-8126-45A5-8D1C-49D9A23EEF1F}" type="pres">
      <dgm:prSet presAssocID="{62ED32B7-3581-45BA-B532-E882ED04B6D4}" presName="centerBoxParent" presStyleLbl="node1" presStyleIdx="2" presStyleCnt="3"/>
      <dgm:spPr/>
      <dgm:t>
        <a:bodyPr/>
        <a:lstStyle/>
        <a:p>
          <a:pPr rtl="1"/>
          <a:endParaRPr lang="fa-IR"/>
        </a:p>
      </dgm:t>
    </dgm:pt>
  </dgm:ptLst>
  <dgm:cxnLst>
    <dgm:cxn modelId="{0FDE377C-0714-4A66-B19F-31B051ED3391}" srcId="{62ED32B7-3581-45BA-B532-E882ED04B6D4}" destId="{1F872026-040B-4E5C-AF45-F9220D2F20ED}" srcOrd="0" destOrd="0" parTransId="{D382D975-0B23-44A9-A521-07C895220E91}" sibTransId="{CECB0B9E-6446-42EF-99C6-1C44BF3B77C7}"/>
    <dgm:cxn modelId="{640ACA25-1954-4044-8A7E-B5D130697B8F}" type="presOf" srcId="{1F872026-040B-4E5C-AF45-F9220D2F20ED}" destId="{3AF0DEA4-1A8D-4FA9-B53E-12C6D6D44668}" srcOrd="0" destOrd="0" presId="urn:microsoft.com/office/officeart/2005/8/layout/target2"/>
    <dgm:cxn modelId="{E721050D-0CFF-4CBB-8AFD-CB295F293F57}" srcId="{62ED32B7-3581-45BA-B532-E882ED04B6D4}" destId="{92CBC78B-C3F5-47A4-AF26-5897D91EB764}" srcOrd="1" destOrd="0" parTransId="{E5EFCE60-2235-4DFF-8979-2E7D61ABD0CC}" sibTransId="{056CC6BF-AA32-46C9-B3D3-9278AE158CB0}"/>
    <dgm:cxn modelId="{E5958A77-F41C-4C4D-9441-469A977A0E85}" type="presOf" srcId="{62ED32B7-3581-45BA-B532-E882ED04B6D4}" destId="{4A8C8CC6-A44F-4A9A-97F7-D3FF3EC400CD}" srcOrd="0" destOrd="0" presId="urn:microsoft.com/office/officeart/2005/8/layout/target2"/>
    <dgm:cxn modelId="{98087455-9845-4269-B0EE-EA0402639E67}" srcId="{62ED32B7-3581-45BA-B532-E882ED04B6D4}" destId="{A0D71B56-BC34-4151-894B-290C715848AA}" srcOrd="2" destOrd="0" parTransId="{05EA5814-20D2-423E-8D86-21DC6AE5F764}" sibTransId="{8E925C78-AE07-49FD-8136-F62C962364B1}"/>
    <dgm:cxn modelId="{65D88576-0A65-45AF-9D06-41A4333FA852}" type="presOf" srcId="{92CBC78B-C3F5-47A4-AF26-5897D91EB764}" destId="{8B4C2BDE-94CE-47FD-A94E-B7DD05CFE9F1}" srcOrd="0" destOrd="0" presId="urn:microsoft.com/office/officeart/2005/8/layout/target2"/>
    <dgm:cxn modelId="{D3E4BA6D-64CB-4B8C-B882-4A5C588394EA}" type="presOf" srcId="{A0D71B56-BC34-4151-894B-290C715848AA}" destId="{A642D0C1-8126-45A5-8D1C-49D9A23EEF1F}" srcOrd="0" destOrd="0" presId="urn:microsoft.com/office/officeart/2005/8/layout/target2"/>
    <dgm:cxn modelId="{26BA30D6-B892-4C6A-AA90-C272260E39CF}" type="presParOf" srcId="{4A8C8CC6-A44F-4A9A-97F7-D3FF3EC400CD}" destId="{0514BFD8-A07F-4CE8-BC62-77FF08C5851A}" srcOrd="0" destOrd="0" presId="urn:microsoft.com/office/officeart/2005/8/layout/target2"/>
    <dgm:cxn modelId="{F08D9B96-822B-4C2C-ACF9-D12E067ECF93}" type="presParOf" srcId="{0514BFD8-A07F-4CE8-BC62-77FF08C5851A}" destId="{3AF0DEA4-1A8D-4FA9-B53E-12C6D6D44668}" srcOrd="0" destOrd="0" presId="urn:microsoft.com/office/officeart/2005/8/layout/target2"/>
    <dgm:cxn modelId="{F7B59166-7370-432E-84E7-926970A717AA}" type="presParOf" srcId="{0514BFD8-A07F-4CE8-BC62-77FF08C5851A}" destId="{71D0CDEB-F759-4D3D-9F9B-91606F7D1364}" srcOrd="1" destOrd="0" presId="urn:microsoft.com/office/officeart/2005/8/layout/target2"/>
    <dgm:cxn modelId="{5759E454-075E-452D-A379-A21E1BE3B484}" type="presParOf" srcId="{4A8C8CC6-A44F-4A9A-97F7-D3FF3EC400CD}" destId="{5FFCC7DC-1766-4EAF-ACFB-D6B992828F19}" srcOrd="1" destOrd="0" presId="urn:microsoft.com/office/officeart/2005/8/layout/target2"/>
    <dgm:cxn modelId="{953B463D-B8C4-4681-8C4D-E710E85E2884}" type="presParOf" srcId="{5FFCC7DC-1766-4EAF-ACFB-D6B992828F19}" destId="{8B4C2BDE-94CE-47FD-A94E-B7DD05CFE9F1}" srcOrd="0" destOrd="0" presId="urn:microsoft.com/office/officeart/2005/8/layout/target2"/>
    <dgm:cxn modelId="{AB292F78-CF74-4152-B1CC-CE311D20F64B}" type="presParOf" srcId="{5FFCC7DC-1766-4EAF-ACFB-D6B992828F19}" destId="{82C0FB6A-C282-4F64-9A4F-BB0D4737FF72}" srcOrd="1" destOrd="0" presId="urn:microsoft.com/office/officeart/2005/8/layout/target2"/>
    <dgm:cxn modelId="{16610180-CE27-4627-B514-61C35D63D657}" type="presParOf" srcId="{4A8C8CC6-A44F-4A9A-97F7-D3FF3EC400CD}" destId="{5A26633F-C436-474A-8FC1-F12C22A12915}" srcOrd="2" destOrd="0" presId="urn:microsoft.com/office/officeart/2005/8/layout/target2"/>
    <dgm:cxn modelId="{89FA2597-89CE-4868-9F4A-263C2FBFEE5F}" type="presParOf" srcId="{5A26633F-C436-474A-8FC1-F12C22A12915}" destId="{A642D0C1-8126-45A5-8D1C-49D9A23EEF1F}" srcOrd="0" destOrd="0" presId="urn:microsoft.com/office/officeart/2005/8/layout/targe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FBCC5E-C9D4-4582-B082-C6589FFBED1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8D218B78-57DC-4E0F-BD3D-65307125E7A7}">
      <dgm:prSet/>
      <dgm:spPr/>
      <dgm:t>
        <a:bodyPr/>
        <a:lstStyle/>
        <a:p>
          <a:pPr algn="ctr" rtl="1"/>
          <a:r>
            <a:rPr lang="ar-SA" dirty="0" smtClean="0">
              <a:latin typeface="ذ ظشق"/>
              <a:cs typeface="B Nazanin" pitchFamily="2" charset="-78"/>
            </a:rPr>
            <a:t>ریسک احتمال تفاوت </a:t>
          </a:r>
          <a:r>
            <a:rPr lang="fa-IR" dirty="0" smtClean="0">
              <a:latin typeface="ذ ظشق"/>
              <a:cs typeface="B Nazanin" pitchFamily="2" charset="-78"/>
            </a:rPr>
            <a:t>پیامد </a:t>
          </a:r>
          <a:r>
            <a:rPr lang="ar-SA" dirty="0" smtClean="0">
              <a:latin typeface="ذ ظشق"/>
              <a:cs typeface="B Nazanin" pitchFamily="2" charset="-78"/>
            </a:rPr>
            <a:t>واقعی از </a:t>
          </a:r>
          <a:r>
            <a:rPr lang="fa-IR" dirty="0" smtClean="0">
              <a:latin typeface="ذ ظشق"/>
              <a:cs typeface="B Nazanin" pitchFamily="2" charset="-78"/>
            </a:rPr>
            <a:t>پیامد </a:t>
          </a:r>
          <a:r>
            <a:rPr lang="ar-SA" dirty="0" smtClean="0">
              <a:latin typeface="ذ ظشق"/>
              <a:cs typeface="B Nazanin" pitchFamily="2" charset="-78"/>
            </a:rPr>
            <a:t>مورد‌انتظار است</a:t>
          </a:r>
          <a:r>
            <a:rPr lang="fa-IR" dirty="0" smtClean="0">
              <a:latin typeface="ذ ظشق"/>
              <a:cs typeface="B Nazanin" pitchFamily="2" charset="-78"/>
            </a:rPr>
            <a:t>.</a:t>
          </a:r>
          <a:endParaRPr lang="en-US" dirty="0">
            <a:cs typeface="B Titr" pitchFamily="2" charset="-78"/>
          </a:endParaRPr>
        </a:p>
      </dgm:t>
    </dgm:pt>
    <dgm:pt modelId="{34EBC8AE-A9E0-4D1D-9E49-06AD612F902C}" type="parTrans" cxnId="{AA1615E0-9D2A-4D92-B276-2FC3DE32016C}">
      <dgm:prSet/>
      <dgm:spPr/>
      <dgm:t>
        <a:bodyPr/>
        <a:lstStyle/>
        <a:p>
          <a:endParaRPr lang="en-US"/>
        </a:p>
      </dgm:t>
    </dgm:pt>
    <dgm:pt modelId="{FEF68FAE-85A0-461D-8B7F-0F7EEDA54044}" type="sibTrans" cxnId="{AA1615E0-9D2A-4D92-B276-2FC3DE32016C}">
      <dgm:prSet/>
      <dgm:spPr/>
      <dgm:t>
        <a:bodyPr/>
        <a:lstStyle/>
        <a:p>
          <a:endParaRPr lang="en-US"/>
        </a:p>
      </dgm:t>
    </dgm:pt>
    <dgm:pt modelId="{591298B5-6FF2-4B64-A04F-62653E196802}" type="pres">
      <dgm:prSet presAssocID="{FFFBCC5E-C9D4-4582-B082-C6589FFBED1E}" presName="Name0" presStyleCnt="0">
        <dgm:presLayoutVars>
          <dgm:dir/>
          <dgm:resizeHandles val="exact"/>
        </dgm:presLayoutVars>
      </dgm:prSet>
      <dgm:spPr/>
      <dgm:t>
        <a:bodyPr/>
        <a:lstStyle/>
        <a:p>
          <a:endParaRPr lang="en-US"/>
        </a:p>
      </dgm:t>
    </dgm:pt>
    <dgm:pt modelId="{B2DE5041-C899-43FD-888D-80863692F60F}" type="pres">
      <dgm:prSet presAssocID="{8D218B78-57DC-4E0F-BD3D-65307125E7A7}" presName="node" presStyleLbl="node1" presStyleIdx="0" presStyleCnt="1">
        <dgm:presLayoutVars>
          <dgm:bulletEnabled val="1"/>
        </dgm:presLayoutVars>
      </dgm:prSet>
      <dgm:spPr>
        <a:prstGeom prst="ribbon">
          <a:avLst/>
        </a:prstGeom>
      </dgm:spPr>
      <dgm:t>
        <a:bodyPr/>
        <a:lstStyle/>
        <a:p>
          <a:endParaRPr lang="en-US"/>
        </a:p>
      </dgm:t>
    </dgm:pt>
  </dgm:ptLst>
  <dgm:cxnLst>
    <dgm:cxn modelId="{AA1615E0-9D2A-4D92-B276-2FC3DE32016C}" srcId="{FFFBCC5E-C9D4-4582-B082-C6589FFBED1E}" destId="{8D218B78-57DC-4E0F-BD3D-65307125E7A7}" srcOrd="0" destOrd="0" parTransId="{34EBC8AE-A9E0-4D1D-9E49-06AD612F902C}" sibTransId="{FEF68FAE-85A0-461D-8B7F-0F7EEDA54044}"/>
    <dgm:cxn modelId="{DFC6B8FD-09E8-4952-8B49-65E14EB909DD}" type="presOf" srcId="{8D218B78-57DC-4E0F-BD3D-65307125E7A7}" destId="{B2DE5041-C899-43FD-888D-80863692F60F}" srcOrd="0" destOrd="0" presId="urn:microsoft.com/office/officeart/2005/8/layout/hList6"/>
    <dgm:cxn modelId="{7DD78AF9-63B2-410A-B8C7-A20980E7D90C}" type="presOf" srcId="{FFFBCC5E-C9D4-4582-B082-C6589FFBED1E}" destId="{591298B5-6FF2-4B64-A04F-62653E196802}" srcOrd="0" destOrd="0" presId="urn:microsoft.com/office/officeart/2005/8/layout/hList6"/>
    <dgm:cxn modelId="{AA11FD3D-8291-4B61-94A2-E0D341F03827}" type="presParOf" srcId="{591298B5-6FF2-4B64-A04F-62653E196802}" destId="{B2DE5041-C899-43FD-888D-80863692F60F}" srcOrd="0"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0882E3-49AF-4440-B4B6-FD3E86DC8669}"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03DD460B-5FD7-463C-BBE7-3E6D2E0542AC}">
      <dgm:prSet/>
      <dgm:spPr/>
      <dgm:t>
        <a:bodyPr/>
        <a:lstStyle/>
        <a:p>
          <a:pPr rtl="1"/>
          <a:r>
            <a:rPr lang="fa-IR" dirty="0" smtClean="0">
              <a:cs typeface="B Titr" pitchFamily="2" charset="-78"/>
            </a:rPr>
            <a:t>تعریف توسط اهداف</a:t>
          </a:r>
          <a:endParaRPr lang="en-US" dirty="0">
            <a:cs typeface="B Titr" pitchFamily="2" charset="-78"/>
          </a:endParaRPr>
        </a:p>
      </dgm:t>
    </dgm:pt>
    <dgm:pt modelId="{615614B5-70F1-4A87-BCF5-092C954337EF}" type="parTrans" cxnId="{4A78EEAE-2010-4B47-98BB-FB9CEEF5704C}">
      <dgm:prSet/>
      <dgm:spPr/>
      <dgm:t>
        <a:bodyPr/>
        <a:lstStyle/>
        <a:p>
          <a:endParaRPr lang="en-US"/>
        </a:p>
      </dgm:t>
    </dgm:pt>
    <dgm:pt modelId="{D26792FC-1A2B-4752-A342-FED0100C4458}" type="sibTrans" cxnId="{4A78EEAE-2010-4B47-98BB-FB9CEEF5704C}">
      <dgm:prSet/>
      <dgm:spPr/>
      <dgm:t>
        <a:bodyPr/>
        <a:lstStyle/>
        <a:p>
          <a:endParaRPr lang="en-US"/>
        </a:p>
      </dgm:t>
    </dgm:pt>
    <dgm:pt modelId="{E090A5D5-F432-47A8-9124-7FA772416CC7}">
      <dgm:prSet/>
      <dgm:spPr/>
      <dgm:t>
        <a:bodyPr/>
        <a:lstStyle/>
        <a:p>
          <a:pPr algn="justLow" rtl="1"/>
          <a:r>
            <a:rPr lang="ar-SA" dirty="0" smtClean="0">
              <a:cs typeface="B Zar" pitchFamily="2" charset="-78"/>
            </a:rPr>
            <a:t>هدف مدیریت ریسک کنترل پیامدهای نامطلوب ناشی از تحمل ریسک و هم‌چنین اطمینان‌یافتن از دستیابی به فواید پذیرش ریسک است.</a:t>
          </a:r>
          <a:endParaRPr lang="fa-IR" dirty="0">
            <a:cs typeface="B Zar" pitchFamily="2" charset="-78"/>
          </a:endParaRPr>
        </a:p>
      </dgm:t>
    </dgm:pt>
    <dgm:pt modelId="{DC892374-4B0D-4C68-975B-599A52FE13A8}" type="parTrans" cxnId="{21135ADE-B63A-486D-9D86-ED442FB1E9D3}">
      <dgm:prSet/>
      <dgm:spPr/>
      <dgm:t>
        <a:bodyPr/>
        <a:lstStyle/>
        <a:p>
          <a:endParaRPr lang="en-US"/>
        </a:p>
      </dgm:t>
    </dgm:pt>
    <dgm:pt modelId="{0567C597-E6B4-4BFD-8A28-ADBB2693F6AF}" type="sibTrans" cxnId="{21135ADE-B63A-486D-9D86-ED442FB1E9D3}">
      <dgm:prSet/>
      <dgm:spPr/>
      <dgm:t>
        <a:bodyPr/>
        <a:lstStyle/>
        <a:p>
          <a:endParaRPr lang="en-US"/>
        </a:p>
      </dgm:t>
    </dgm:pt>
    <dgm:pt modelId="{07868E67-5BC5-4511-ACD9-82B5165DA26C}" type="pres">
      <dgm:prSet presAssocID="{3A0882E3-49AF-4440-B4B6-FD3E86DC8669}" presName="composite" presStyleCnt="0">
        <dgm:presLayoutVars>
          <dgm:chMax val="1"/>
          <dgm:dir/>
          <dgm:resizeHandles val="exact"/>
        </dgm:presLayoutVars>
      </dgm:prSet>
      <dgm:spPr/>
      <dgm:t>
        <a:bodyPr/>
        <a:lstStyle/>
        <a:p>
          <a:endParaRPr lang="en-US"/>
        </a:p>
      </dgm:t>
    </dgm:pt>
    <dgm:pt modelId="{D111AE79-1D9E-4B93-B532-F956726E08B9}" type="pres">
      <dgm:prSet presAssocID="{03DD460B-5FD7-463C-BBE7-3E6D2E0542AC}" presName="roof" presStyleLbl="dkBgShp" presStyleIdx="0" presStyleCnt="2"/>
      <dgm:spPr/>
      <dgm:t>
        <a:bodyPr/>
        <a:lstStyle/>
        <a:p>
          <a:endParaRPr lang="en-US"/>
        </a:p>
      </dgm:t>
    </dgm:pt>
    <dgm:pt modelId="{B3B5C0C0-5D29-425E-810C-65B0713E0610}" type="pres">
      <dgm:prSet presAssocID="{03DD460B-5FD7-463C-BBE7-3E6D2E0542AC}" presName="pillars" presStyleCnt="0"/>
      <dgm:spPr/>
    </dgm:pt>
    <dgm:pt modelId="{244CAD2F-FB14-47DE-8B38-11F0CB1FA0D5}" type="pres">
      <dgm:prSet presAssocID="{03DD460B-5FD7-463C-BBE7-3E6D2E0542AC}" presName="pillar1" presStyleLbl="node1" presStyleIdx="0" presStyleCnt="1">
        <dgm:presLayoutVars>
          <dgm:bulletEnabled val="1"/>
        </dgm:presLayoutVars>
      </dgm:prSet>
      <dgm:spPr/>
      <dgm:t>
        <a:bodyPr/>
        <a:lstStyle/>
        <a:p>
          <a:endParaRPr lang="en-US"/>
        </a:p>
      </dgm:t>
    </dgm:pt>
    <dgm:pt modelId="{ECE1C66E-266A-40FC-880A-B4D374821248}" type="pres">
      <dgm:prSet presAssocID="{03DD460B-5FD7-463C-BBE7-3E6D2E0542AC}" presName="base" presStyleLbl="dkBgShp" presStyleIdx="1" presStyleCnt="2"/>
      <dgm:spPr/>
    </dgm:pt>
  </dgm:ptLst>
  <dgm:cxnLst>
    <dgm:cxn modelId="{CC93A4D0-8418-40E6-B389-0F76C3517091}" type="presOf" srcId="{03DD460B-5FD7-463C-BBE7-3E6D2E0542AC}" destId="{D111AE79-1D9E-4B93-B532-F956726E08B9}" srcOrd="0" destOrd="0" presId="urn:microsoft.com/office/officeart/2005/8/layout/hList3"/>
    <dgm:cxn modelId="{4A78EEAE-2010-4B47-98BB-FB9CEEF5704C}" srcId="{3A0882E3-49AF-4440-B4B6-FD3E86DC8669}" destId="{03DD460B-5FD7-463C-BBE7-3E6D2E0542AC}" srcOrd="0" destOrd="0" parTransId="{615614B5-70F1-4A87-BCF5-092C954337EF}" sibTransId="{D26792FC-1A2B-4752-A342-FED0100C4458}"/>
    <dgm:cxn modelId="{21135ADE-B63A-486D-9D86-ED442FB1E9D3}" srcId="{03DD460B-5FD7-463C-BBE7-3E6D2E0542AC}" destId="{E090A5D5-F432-47A8-9124-7FA772416CC7}" srcOrd="0" destOrd="0" parTransId="{DC892374-4B0D-4C68-975B-599A52FE13A8}" sibTransId="{0567C597-E6B4-4BFD-8A28-ADBB2693F6AF}"/>
    <dgm:cxn modelId="{5CF9A930-CCD5-4FCD-A838-FD14372E508F}" type="presOf" srcId="{3A0882E3-49AF-4440-B4B6-FD3E86DC8669}" destId="{07868E67-5BC5-4511-ACD9-82B5165DA26C}" srcOrd="0" destOrd="0" presId="urn:microsoft.com/office/officeart/2005/8/layout/hList3"/>
    <dgm:cxn modelId="{65F94754-EAF6-4C2C-A8C8-3EF2B71AFFA8}" type="presOf" srcId="{E090A5D5-F432-47A8-9124-7FA772416CC7}" destId="{244CAD2F-FB14-47DE-8B38-11F0CB1FA0D5}" srcOrd="0" destOrd="0" presId="urn:microsoft.com/office/officeart/2005/8/layout/hList3"/>
    <dgm:cxn modelId="{DAB17A4C-3318-4C0E-8F8A-B8658869B996}" type="presParOf" srcId="{07868E67-5BC5-4511-ACD9-82B5165DA26C}" destId="{D111AE79-1D9E-4B93-B532-F956726E08B9}" srcOrd="0" destOrd="0" presId="urn:microsoft.com/office/officeart/2005/8/layout/hList3"/>
    <dgm:cxn modelId="{DFC29F32-3B99-42B2-9D5A-8AFE089AD274}" type="presParOf" srcId="{07868E67-5BC5-4511-ACD9-82B5165DA26C}" destId="{B3B5C0C0-5D29-425E-810C-65B0713E0610}" srcOrd="1" destOrd="0" presId="urn:microsoft.com/office/officeart/2005/8/layout/hList3"/>
    <dgm:cxn modelId="{BCFDAE39-FABC-4945-BE99-9B2A625EA0ED}" type="presParOf" srcId="{B3B5C0C0-5D29-425E-810C-65B0713E0610}" destId="{244CAD2F-FB14-47DE-8B38-11F0CB1FA0D5}" srcOrd="0" destOrd="0" presId="urn:microsoft.com/office/officeart/2005/8/layout/hList3"/>
    <dgm:cxn modelId="{00CFC82B-1F2E-4D24-B55C-4156EFA02E89}" type="presParOf" srcId="{07868E67-5BC5-4511-ACD9-82B5165DA26C}" destId="{ECE1C66E-266A-40FC-880A-B4D374821248}"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2F7496-0A91-4B9C-8892-E39BA83CB2E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1EE9DFC-1382-4457-9D2F-AA057C42340A}">
      <dgm:prSet/>
      <dgm:spPr/>
      <dgm:t>
        <a:bodyPr/>
        <a:lstStyle/>
        <a:p>
          <a:pPr algn="ctr" rtl="1"/>
          <a:r>
            <a:rPr lang="fa-IR" dirty="0" smtClean="0">
              <a:cs typeface="B Titr" pitchFamily="2" charset="-78"/>
            </a:rPr>
            <a:t>نظام </a:t>
          </a:r>
          <a:r>
            <a:rPr lang="fa-IR" dirty="0" smtClean="0">
              <a:cs typeface="B Titr" pitchFamily="2" charset="-78"/>
            </a:rPr>
            <a:t>مدیریت ریسک نمی‌تواند</a:t>
          </a:r>
          <a:endParaRPr lang="en-US" dirty="0">
            <a:cs typeface="B Titr" pitchFamily="2" charset="-78"/>
          </a:endParaRPr>
        </a:p>
      </dgm:t>
    </dgm:pt>
    <dgm:pt modelId="{4718EC8B-C3BD-413B-ACCD-EBC141D838B8}" type="parTrans" cxnId="{9013106D-20D7-4E0C-BF80-6C0C4784C002}">
      <dgm:prSet/>
      <dgm:spPr/>
      <dgm:t>
        <a:bodyPr/>
        <a:lstStyle/>
        <a:p>
          <a:endParaRPr lang="en-US"/>
        </a:p>
      </dgm:t>
    </dgm:pt>
    <dgm:pt modelId="{433C3494-89F2-49DB-8F23-E6A08BEB743E}" type="sibTrans" cxnId="{9013106D-20D7-4E0C-BF80-6C0C4784C002}">
      <dgm:prSet/>
      <dgm:spPr/>
      <dgm:t>
        <a:bodyPr/>
        <a:lstStyle/>
        <a:p>
          <a:endParaRPr lang="en-US"/>
        </a:p>
      </dgm:t>
    </dgm:pt>
    <dgm:pt modelId="{94FD5E4B-503C-4891-820E-E6CCCA06C638}">
      <dgm:prSet/>
      <dgm:spPr/>
      <dgm:t>
        <a:bodyPr/>
        <a:lstStyle/>
        <a:p>
          <a:pPr rtl="1"/>
          <a:r>
            <a:rPr lang="fa-IR" spc="300" dirty="0" smtClean="0">
              <a:cs typeface="B Zar" pitchFamily="2" charset="-78"/>
            </a:rPr>
            <a:t>آینده را پیش‌بینی کند.</a:t>
          </a:r>
          <a:endParaRPr lang="en-US" spc="300" dirty="0">
            <a:cs typeface="B Zar" pitchFamily="2" charset="-78"/>
          </a:endParaRPr>
        </a:p>
      </dgm:t>
    </dgm:pt>
    <dgm:pt modelId="{2F37474B-C56D-4CB2-93BA-A432709ABABA}" type="parTrans" cxnId="{B91B25FB-B553-40B9-857E-2AEEA46CEE2C}">
      <dgm:prSet/>
      <dgm:spPr/>
      <dgm:t>
        <a:bodyPr/>
        <a:lstStyle/>
        <a:p>
          <a:endParaRPr lang="en-US"/>
        </a:p>
      </dgm:t>
    </dgm:pt>
    <dgm:pt modelId="{9828335F-B69C-4BE2-BE36-3B98BF997DE8}" type="sibTrans" cxnId="{B91B25FB-B553-40B9-857E-2AEEA46CEE2C}">
      <dgm:prSet/>
      <dgm:spPr/>
      <dgm:t>
        <a:bodyPr/>
        <a:lstStyle/>
        <a:p>
          <a:endParaRPr lang="en-US"/>
        </a:p>
      </dgm:t>
    </dgm:pt>
    <dgm:pt modelId="{98824AFF-8440-4405-B029-82BD0244BE35}">
      <dgm:prSet/>
      <dgm:spPr/>
      <dgm:t>
        <a:bodyPr/>
        <a:lstStyle/>
        <a:p>
          <a:pPr rtl="1"/>
          <a:r>
            <a:rPr lang="fa-IR" spc="300" dirty="0" smtClean="0">
              <a:cs typeface="B Zar" pitchFamily="2" charset="-78"/>
            </a:rPr>
            <a:t>فرصت‌های کسب‌وکار را شناسایی کند.</a:t>
          </a:r>
          <a:endParaRPr lang="en-US" spc="300" dirty="0">
            <a:cs typeface="B Zar" pitchFamily="2" charset="-78"/>
          </a:endParaRPr>
        </a:p>
      </dgm:t>
    </dgm:pt>
    <dgm:pt modelId="{23F1B9D6-5190-470F-B45F-B2C41936FADC}" type="parTrans" cxnId="{1B0E26FA-A82B-427A-8524-27665DC6B78C}">
      <dgm:prSet/>
      <dgm:spPr/>
      <dgm:t>
        <a:bodyPr/>
        <a:lstStyle/>
        <a:p>
          <a:endParaRPr lang="en-US"/>
        </a:p>
      </dgm:t>
    </dgm:pt>
    <dgm:pt modelId="{7D8A97E1-412E-4BD6-BC69-EE4AB387202E}" type="sibTrans" cxnId="{1B0E26FA-A82B-427A-8524-27665DC6B78C}">
      <dgm:prSet/>
      <dgm:spPr/>
      <dgm:t>
        <a:bodyPr/>
        <a:lstStyle/>
        <a:p>
          <a:endParaRPr lang="en-US"/>
        </a:p>
      </dgm:t>
    </dgm:pt>
    <dgm:pt modelId="{A0FA7BD5-1832-4863-A4A8-B90B869A371B}">
      <dgm:prSet/>
      <dgm:spPr/>
      <dgm:t>
        <a:bodyPr/>
        <a:lstStyle/>
        <a:p>
          <a:pPr rtl="1"/>
          <a:r>
            <a:rPr lang="fa-IR" spc="300" dirty="0" smtClean="0">
              <a:cs typeface="B Zar" pitchFamily="2" charset="-78"/>
            </a:rPr>
            <a:t>همیشه درست باشد.</a:t>
          </a:r>
          <a:endParaRPr lang="en-US" spc="300" dirty="0">
            <a:cs typeface="B Zar" pitchFamily="2" charset="-78"/>
          </a:endParaRPr>
        </a:p>
      </dgm:t>
    </dgm:pt>
    <dgm:pt modelId="{7677E247-DF5A-422E-9BCB-571394E31134}" type="parTrans" cxnId="{564BE1AA-B5D2-4B73-A6EE-7DC1CC5F043E}">
      <dgm:prSet/>
      <dgm:spPr/>
      <dgm:t>
        <a:bodyPr/>
        <a:lstStyle/>
        <a:p>
          <a:endParaRPr lang="en-US"/>
        </a:p>
      </dgm:t>
    </dgm:pt>
    <dgm:pt modelId="{DCE915DC-5312-4EFE-AA0D-23FEA7083CDA}" type="sibTrans" cxnId="{564BE1AA-B5D2-4B73-A6EE-7DC1CC5F043E}">
      <dgm:prSet/>
      <dgm:spPr/>
      <dgm:t>
        <a:bodyPr/>
        <a:lstStyle/>
        <a:p>
          <a:endParaRPr lang="en-US"/>
        </a:p>
      </dgm:t>
    </dgm:pt>
    <dgm:pt modelId="{28072008-693C-4134-935D-16A2662A8BAB}">
      <dgm:prSet/>
      <dgm:spPr/>
      <dgm:t>
        <a:bodyPr/>
        <a:lstStyle/>
        <a:p>
          <a:pPr algn="ctr" rtl="1"/>
          <a:r>
            <a:rPr lang="fa-IR" dirty="0" smtClean="0">
              <a:cs typeface="B Titr" pitchFamily="2" charset="-78"/>
            </a:rPr>
            <a:t>نظام </a:t>
          </a:r>
          <a:r>
            <a:rPr lang="fa-IR" dirty="0" smtClean="0">
              <a:cs typeface="B Titr" pitchFamily="2" charset="-78"/>
            </a:rPr>
            <a:t>مدیریت ریسک می‌تواند</a:t>
          </a:r>
          <a:endParaRPr lang="en-US" dirty="0">
            <a:cs typeface="B Titr" pitchFamily="2" charset="-78"/>
          </a:endParaRPr>
        </a:p>
      </dgm:t>
    </dgm:pt>
    <dgm:pt modelId="{0742FE95-58A1-4E2C-8A36-FAD2FDC8F10F}" type="parTrans" cxnId="{5D6DF9D5-9601-4B57-8B2F-66A26B60F966}">
      <dgm:prSet/>
      <dgm:spPr/>
      <dgm:t>
        <a:bodyPr/>
        <a:lstStyle/>
        <a:p>
          <a:endParaRPr lang="en-US"/>
        </a:p>
      </dgm:t>
    </dgm:pt>
    <dgm:pt modelId="{A74F95C6-C94A-4C68-B3F5-D00A02D9428A}" type="sibTrans" cxnId="{5D6DF9D5-9601-4B57-8B2F-66A26B60F966}">
      <dgm:prSet/>
      <dgm:spPr/>
      <dgm:t>
        <a:bodyPr/>
        <a:lstStyle/>
        <a:p>
          <a:endParaRPr lang="en-US"/>
        </a:p>
      </dgm:t>
    </dgm:pt>
    <dgm:pt modelId="{C645BD6D-09D6-49ED-98A8-A5A5409EAFAC}">
      <dgm:prSet/>
      <dgm:spPr/>
      <dgm:t>
        <a:bodyPr/>
        <a:lstStyle/>
        <a:p>
          <a:pPr rtl="1"/>
          <a:r>
            <a:rPr lang="fa-IR" spc="300" dirty="0" smtClean="0">
              <a:cs typeface="B Zar" pitchFamily="2" charset="-78"/>
            </a:rPr>
            <a:t>زیان‌ها را مشروط بر رخداد حوادث پیش‌بینی کند.</a:t>
          </a:r>
          <a:endParaRPr lang="en-US" spc="300" dirty="0">
            <a:cs typeface="B Zar" pitchFamily="2" charset="-78"/>
          </a:endParaRPr>
        </a:p>
      </dgm:t>
    </dgm:pt>
    <dgm:pt modelId="{E4C63FCA-F745-4944-AAC2-356C2919B026}" type="parTrans" cxnId="{6EBE7C8F-8C68-4F80-89E4-415F5CC0C143}">
      <dgm:prSet/>
      <dgm:spPr/>
      <dgm:t>
        <a:bodyPr/>
        <a:lstStyle/>
        <a:p>
          <a:endParaRPr lang="en-US"/>
        </a:p>
      </dgm:t>
    </dgm:pt>
    <dgm:pt modelId="{E4A436DE-C527-441B-9FD8-1AAF0834A032}" type="sibTrans" cxnId="{6EBE7C8F-8C68-4F80-89E4-415F5CC0C143}">
      <dgm:prSet/>
      <dgm:spPr/>
      <dgm:t>
        <a:bodyPr/>
        <a:lstStyle/>
        <a:p>
          <a:endParaRPr lang="en-US"/>
        </a:p>
      </dgm:t>
    </dgm:pt>
    <dgm:pt modelId="{258D4761-1371-43D4-AE54-676D6D74EDF8}">
      <dgm:prSet/>
      <dgm:spPr/>
      <dgm:t>
        <a:bodyPr/>
        <a:lstStyle/>
        <a:p>
          <a:pPr rtl="1"/>
          <a:r>
            <a:rPr lang="fa-IR" spc="300" dirty="0" smtClean="0">
              <a:cs typeface="B Zar" pitchFamily="2" charset="-78"/>
            </a:rPr>
            <a:t>خطرناک‌ترین سناریوها را شناسایی کند.</a:t>
          </a:r>
          <a:endParaRPr lang="en-US" spc="300" dirty="0">
            <a:cs typeface="B Zar" pitchFamily="2" charset="-78"/>
          </a:endParaRPr>
        </a:p>
      </dgm:t>
    </dgm:pt>
    <dgm:pt modelId="{A60863F4-BD8C-4172-96A6-BE4301DD5191}" type="parTrans" cxnId="{55DF602B-B42C-41EC-A7A1-80F9B00D9811}">
      <dgm:prSet/>
      <dgm:spPr/>
      <dgm:t>
        <a:bodyPr/>
        <a:lstStyle/>
        <a:p>
          <a:endParaRPr lang="en-US"/>
        </a:p>
      </dgm:t>
    </dgm:pt>
    <dgm:pt modelId="{7791A415-8364-47F6-97A1-37D9C9CF5B54}" type="sibTrans" cxnId="{55DF602B-B42C-41EC-A7A1-80F9B00D9811}">
      <dgm:prSet/>
      <dgm:spPr/>
      <dgm:t>
        <a:bodyPr/>
        <a:lstStyle/>
        <a:p>
          <a:endParaRPr lang="en-US"/>
        </a:p>
      </dgm:t>
    </dgm:pt>
    <dgm:pt modelId="{AD5F5A36-D469-4938-97D9-DC8E2157356E}">
      <dgm:prSet/>
      <dgm:spPr/>
      <dgm:t>
        <a:bodyPr/>
        <a:lstStyle/>
        <a:p>
          <a:pPr rtl="1"/>
          <a:r>
            <a:rPr lang="fa-IR" spc="300" dirty="0" smtClean="0">
              <a:cs typeface="B Zar" pitchFamily="2" charset="-78"/>
            </a:rPr>
            <a:t>در مورد تغییر نمای ریسک توصیه‌هایی ‌کند.</a:t>
          </a:r>
          <a:endParaRPr lang="en-US" spc="300" dirty="0">
            <a:cs typeface="B Zar" pitchFamily="2" charset="-78"/>
          </a:endParaRPr>
        </a:p>
      </dgm:t>
    </dgm:pt>
    <dgm:pt modelId="{935E79E4-85E5-4761-8E84-3072574565BB}" type="parTrans" cxnId="{111D92CD-D67D-46AD-B868-D07A68E086FD}">
      <dgm:prSet/>
      <dgm:spPr/>
      <dgm:t>
        <a:bodyPr/>
        <a:lstStyle/>
        <a:p>
          <a:endParaRPr lang="en-US"/>
        </a:p>
      </dgm:t>
    </dgm:pt>
    <dgm:pt modelId="{3C9E354E-D28B-46BE-B0D7-517DBBDD0E60}" type="sibTrans" cxnId="{111D92CD-D67D-46AD-B868-D07A68E086FD}">
      <dgm:prSet/>
      <dgm:spPr/>
      <dgm:t>
        <a:bodyPr/>
        <a:lstStyle/>
        <a:p>
          <a:endParaRPr lang="en-US"/>
        </a:p>
      </dgm:t>
    </dgm:pt>
    <dgm:pt modelId="{EEBC31F1-D75E-4F55-877B-DA5CE782C61B}" type="pres">
      <dgm:prSet presAssocID="{D02F7496-0A91-4B9C-8892-E39BA83CB2EC}" presName="linear" presStyleCnt="0">
        <dgm:presLayoutVars>
          <dgm:dir/>
          <dgm:animLvl val="lvl"/>
          <dgm:resizeHandles val="exact"/>
        </dgm:presLayoutVars>
      </dgm:prSet>
      <dgm:spPr/>
      <dgm:t>
        <a:bodyPr/>
        <a:lstStyle/>
        <a:p>
          <a:endParaRPr lang="en-US"/>
        </a:p>
      </dgm:t>
    </dgm:pt>
    <dgm:pt modelId="{4AA6234B-7A25-44DB-A1FB-9C5CC23D032A}" type="pres">
      <dgm:prSet presAssocID="{D1EE9DFC-1382-4457-9D2F-AA057C42340A}" presName="parentLin" presStyleCnt="0"/>
      <dgm:spPr/>
    </dgm:pt>
    <dgm:pt modelId="{DAC0D32C-87C9-40F8-81D9-60DC259308D9}" type="pres">
      <dgm:prSet presAssocID="{D1EE9DFC-1382-4457-9D2F-AA057C42340A}" presName="parentLeftMargin" presStyleLbl="node1" presStyleIdx="0" presStyleCnt="2"/>
      <dgm:spPr/>
      <dgm:t>
        <a:bodyPr/>
        <a:lstStyle/>
        <a:p>
          <a:endParaRPr lang="en-US"/>
        </a:p>
      </dgm:t>
    </dgm:pt>
    <dgm:pt modelId="{743B38EB-9E9F-478D-B26E-F69595DDBB82}" type="pres">
      <dgm:prSet presAssocID="{D1EE9DFC-1382-4457-9D2F-AA057C42340A}" presName="parentText" presStyleLbl="node1" presStyleIdx="0" presStyleCnt="2">
        <dgm:presLayoutVars>
          <dgm:chMax val="0"/>
          <dgm:bulletEnabled val="1"/>
        </dgm:presLayoutVars>
      </dgm:prSet>
      <dgm:spPr/>
      <dgm:t>
        <a:bodyPr/>
        <a:lstStyle/>
        <a:p>
          <a:endParaRPr lang="en-US"/>
        </a:p>
      </dgm:t>
    </dgm:pt>
    <dgm:pt modelId="{9D550120-434B-47E2-96B8-FB39EBF64DEE}" type="pres">
      <dgm:prSet presAssocID="{D1EE9DFC-1382-4457-9D2F-AA057C42340A}" presName="negativeSpace" presStyleCnt="0"/>
      <dgm:spPr/>
    </dgm:pt>
    <dgm:pt modelId="{57B288D5-4DD6-4014-B8FD-0618FF064A11}" type="pres">
      <dgm:prSet presAssocID="{D1EE9DFC-1382-4457-9D2F-AA057C42340A}" presName="childText" presStyleLbl="conFgAcc1" presStyleIdx="0" presStyleCnt="2">
        <dgm:presLayoutVars>
          <dgm:bulletEnabled val="1"/>
        </dgm:presLayoutVars>
      </dgm:prSet>
      <dgm:spPr/>
      <dgm:t>
        <a:bodyPr/>
        <a:lstStyle/>
        <a:p>
          <a:endParaRPr lang="en-US"/>
        </a:p>
      </dgm:t>
    </dgm:pt>
    <dgm:pt modelId="{687ED526-98E2-4AAE-871A-E601B90BB78A}" type="pres">
      <dgm:prSet presAssocID="{433C3494-89F2-49DB-8F23-E6A08BEB743E}" presName="spaceBetweenRectangles" presStyleCnt="0"/>
      <dgm:spPr/>
    </dgm:pt>
    <dgm:pt modelId="{AC28A394-4161-4C87-BDBB-34BF0797DDA2}" type="pres">
      <dgm:prSet presAssocID="{28072008-693C-4134-935D-16A2662A8BAB}" presName="parentLin" presStyleCnt="0"/>
      <dgm:spPr/>
    </dgm:pt>
    <dgm:pt modelId="{4F41F566-E0DC-4086-B291-C1582393942B}" type="pres">
      <dgm:prSet presAssocID="{28072008-693C-4134-935D-16A2662A8BAB}" presName="parentLeftMargin" presStyleLbl="node1" presStyleIdx="0" presStyleCnt="2"/>
      <dgm:spPr/>
      <dgm:t>
        <a:bodyPr/>
        <a:lstStyle/>
        <a:p>
          <a:endParaRPr lang="en-US"/>
        </a:p>
      </dgm:t>
    </dgm:pt>
    <dgm:pt modelId="{E66AB3C3-23A9-4254-8A76-C12C70601BA1}" type="pres">
      <dgm:prSet presAssocID="{28072008-693C-4134-935D-16A2662A8BAB}" presName="parentText" presStyleLbl="node1" presStyleIdx="1" presStyleCnt="2">
        <dgm:presLayoutVars>
          <dgm:chMax val="0"/>
          <dgm:bulletEnabled val="1"/>
        </dgm:presLayoutVars>
      </dgm:prSet>
      <dgm:spPr/>
      <dgm:t>
        <a:bodyPr/>
        <a:lstStyle/>
        <a:p>
          <a:endParaRPr lang="en-US"/>
        </a:p>
      </dgm:t>
    </dgm:pt>
    <dgm:pt modelId="{DC94169A-C15B-40E7-BB9E-6F3E3150944B}" type="pres">
      <dgm:prSet presAssocID="{28072008-693C-4134-935D-16A2662A8BAB}" presName="negativeSpace" presStyleCnt="0"/>
      <dgm:spPr/>
    </dgm:pt>
    <dgm:pt modelId="{26F52C77-FFB1-44F1-AF1E-C6FED51AFEFB}" type="pres">
      <dgm:prSet presAssocID="{28072008-693C-4134-935D-16A2662A8BAB}" presName="childText" presStyleLbl="conFgAcc1" presStyleIdx="1" presStyleCnt="2">
        <dgm:presLayoutVars>
          <dgm:bulletEnabled val="1"/>
        </dgm:presLayoutVars>
      </dgm:prSet>
      <dgm:spPr/>
      <dgm:t>
        <a:bodyPr/>
        <a:lstStyle/>
        <a:p>
          <a:endParaRPr lang="en-US"/>
        </a:p>
      </dgm:t>
    </dgm:pt>
  </dgm:ptLst>
  <dgm:cxnLst>
    <dgm:cxn modelId="{14E19E9F-0BC3-419D-95F0-043389E74DDA}" type="presOf" srcId="{A0FA7BD5-1832-4863-A4A8-B90B869A371B}" destId="{57B288D5-4DD6-4014-B8FD-0618FF064A11}" srcOrd="0" destOrd="2" presId="urn:microsoft.com/office/officeart/2005/8/layout/list1"/>
    <dgm:cxn modelId="{1B0E26FA-A82B-427A-8524-27665DC6B78C}" srcId="{D1EE9DFC-1382-4457-9D2F-AA057C42340A}" destId="{98824AFF-8440-4405-B029-82BD0244BE35}" srcOrd="1" destOrd="0" parTransId="{23F1B9D6-5190-470F-B45F-B2C41936FADC}" sibTransId="{7D8A97E1-412E-4BD6-BC69-EE4AB387202E}"/>
    <dgm:cxn modelId="{5D6DF9D5-9601-4B57-8B2F-66A26B60F966}" srcId="{D02F7496-0A91-4B9C-8892-E39BA83CB2EC}" destId="{28072008-693C-4134-935D-16A2662A8BAB}" srcOrd="1" destOrd="0" parTransId="{0742FE95-58A1-4E2C-8A36-FAD2FDC8F10F}" sibTransId="{A74F95C6-C94A-4C68-B3F5-D00A02D9428A}"/>
    <dgm:cxn modelId="{27FEC55E-4365-4598-9B57-6A1C574D4B35}" type="presOf" srcId="{D02F7496-0A91-4B9C-8892-E39BA83CB2EC}" destId="{EEBC31F1-D75E-4F55-877B-DA5CE782C61B}" srcOrd="0" destOrd="0" presId="urn:microsoft.com/office/officeart/2005/8/layout/list1"/>
    <dgm:cxn modelId="{6EBE7C8F-8C68-4F80-89E4-415F5CC0C143}" srcId="{28072008-693C-4134-935D-16A2662A8BAB}" destId="{C645BD6D-09D6-49ED-98A8-A5A5409EAFAC}" srcOrd="0" destOrd="0" parTransId="{E4C63FCA-F745-4944-AAC2-356C2919B026}" sibTransId="{E4A436DE-C527-441B-9FD8-1AAF0834A032}"/>
    <dgm:cxn modelId="{9013106D-20D7-4E0C-BF80-6C0C4784C002}" srcId="{D02F7496-0A91-4B9C-8892-E39BA83CB2EC}" destId="{D1EE9DFC-1382-4457-9D2F-AA057C42340A}" srcOrd="0" destOrd="0" parTransId="{4718EC8B-C3BD-413B-ACCD-EBC141D838B8}" sibTransId="{433C3494-89F2-49DB-8F23-E6A08BEB743E}"/>
    <dgm:cxn modelId="{B91B25FB-B553-40B9-857E-2AEEA46CEE2C}" srcId="{D1EE9DFC-1382-4457-9D2F-AA057C42340A}" destId="{94FD5E4B-503C-4891-820E-E6CCCA06C638}" srcOrd="0" destOrd="0" parTransId="{2F37474B-C56D-4CB2-93BA-A432709ABABA}" sibTransId="{9828335F-B69C-4BE2-BE36-3B98BF997DE8}"/>
    <dgm:cxn modelId="{2DCD5D06-C75B-4F2A-9936-DBF984710526}" type="presOf" srcId="{C645BD6D-09D6-49ED-98A8-A5A5409EAFAC}" destId="{26F52C77-FFB1-44F1-AF1E-C6FED51AFEFB}" srcOrd="0" destOrd="0" presId="urn:microsoft.com/office/officeart/2005/8/layout/list1"/>
    <dgm:cxn modelId="{564BE1AA-B5D2-4B73-A6EE-7DC1CC5F043E}" srcId="{D1EE9DFC-1382-4457-9D2F-AA057C42340A}" destId="{A0FA7BD5-1832-4863-A4A8-B90B869A371B}" srcOrd="2" destOrd="0" parTransId="{7677E247-DF5A-422E-9BCB-571394E31134}" sibTransId="{DCE915DC-5312-4EFE-AA0D-23FEA7083CDA}"/>
    <dgm:cxn modelId="{55DF602B-B42C-41EC-A7A1-80F9B00D9811}" srcId="{28072008-693C-4134-935D-16A2662A8BAB}" destId="{258D4761-1371-43D4-AE54-676D6D74EDF8}" srcOrd="1" destOrd="0" parTransId="{A60863F4-BD8C-4172-96A6-BE4301DD5191}" sibTransId="{7791A415-8364-47F6-97A1-37D9C9CF5B54}"/>
    <dgm:cxn modelId="{0D1398FA-9430-4F4D-B89B-9A1A97A9F584}" type="presOf" srcId="{94FD5E4B-503C-4891-820E-E6CCCA06C638}" destId="{57B288D5-4DD6-4014-B8FD-0618FF064A11}" srcOrd="0" destOrd="0" presId="urn:microsoft.com/office/officeart/2005/8/layout/list1"/>
    <dgm:cxn modelId="{8864C759-9B82-4FCE-9DB6-2CB6223822B4}" type="presOf" srcId="{258D4761-1371-43D4-AE54-676D6D74EDF8}" destId="{26F52C77-FFB1-44F1-AF1E-C6FED51AFEFB}" srcOrd="0" destOrd="1" presId="urn:microsoft.com/office/officeart/2005/8/layout/list1"/>
    <dgm:cxn modelId="{F0C7573E-FBB6-489F-88EB-2AF5FD8EDC88}" type="presOf" srcId="{D1EE9DFC-1382-4457-9D2F-AA057C42340A}" destId="{DAC0D32C-87C9-40F8-81D9-60DC259308D9}" srcOrd="0" destOrd="0" presId="urn:microsoft.com/office/officeart/2005/8/layout/list1"/>
    <dgm:cxn modelId="{27224669-A24C-469D-B6C6-36891E94DE4F}" type="presOf" srcId="{D1EE9DFC-1382-4457-9D2F-AA057C42340A}" destId="{743B38EB-9E9F-478D-B26E-F69595DDBB82}" srcOrd="1" destOrd="0" presId="urn:microsoft.com/office/officeart/2005/8/layout/list1"/>
    <dgm:cxn modelId="{DF19A3D0-6699-439E-A76B-2D3B3204ED52}" type="presOf" srcId="{28072008-693C-4134-935D-16A2662A8BAB}" destId="{E66AB3C3-23A9-4254-8A76-C12C70601BA1}" srcOrd="1" destOrd="0" presId="urn:microsoft.com/office/officeart/2005/8/layout/list1"/>
    <dgm:cxn modelId="{043159FB-4EE7-47DF-B198-691AB6D7BBD3}" type="presOf" srcId="{AD5F5A36-D469-4938-97D9-DC8E2157356E}" destId="{26F52C77-FFB1-44F1-AF1E-C6FED51AFEFB}" srcOrd="0" destOrd="2" presId="urn:microsoft.com/office/officeart/2005/8/layout/list1"/>
    <dgm:cxn modelId="{3A238D67-65D2-4A64-8C73-5DC1C36A95B3}" type="presOf" srcId="{28072008-693C-4134-935D-16A2662A8BAB}" destId="{4F41F566-E0DC-4086-B291-C1582393942B}" srcOrd="0" destOrd="0" presId="urn:microsoft.com/office/officeart/2005/8/layout/list1"/>
    <dgm:cxn modelId="{3E74A2B0-2D0F-4384-9B90-E8439CA01713}" type="presOf" srcId="{98824AFF-8440-4405-B029-82BD0244BE35}" destId="{57B288D5-4DD6-4014-B8FD-0618FF064A11}" srcOrd="0" destOrd="1" presId="urn:microsoft.com/office/officeart/2005/8/layout/list1"/>
    <dgm:cxn modelId="{111D92CD-D67D-46AD-B868-D07A68E086FD}" srcId="{28072008-693C-4134-935D-16A2662A8BAB}" destId="{AD5F5A36-D469-4938-97D9-DC8E2157356E}" srcOrd="2" destOrd="0" parTransId="{935E79E4-85E5-4761-8E84-3072574565BB}" sibTransId="{3C9E354E-D28B-46BE-B0D7-517DBBDD0E60}"/>
    <dgm:cxn modelId="{F9A286CA-68CF-46C4-8DB7-6B77B9AC70A7}" type="presParOf" srcId="{EEBC31F1-D75E-4F55-877B-DA5CE782C61B}" destId="{4AA6234B-7A25-44DB-A1FB-9C5CC23D032A}" srcOrd="0" destOrd="0" presId="urn:microsoft.com/office/officeart/2005/8/layout/list1"/>
    <dgm:cxn modelId="{AE4142F5-3588-4049-BE8D-89DBEACC6A9C}" type="presParOf" srcId="{4AA6234B-7A25-44DB-A1FB-9C5CC23D032A}" destId="{DAC0D32C-87C9-40F8-81D9-60DC259308D9}" srcOrd="0" destOrd="0" presId="urn:microsoft.com/office/officeart/2005/8/layout/list1"/>
    <dgm:cxn modelId="{B7272A65-0B81-4969-8052-1420B3A4A174}" type="presParOf" srcId="{4AA6234B-7A25-44DB-A1FB-9C5CC23D032A}" destId="{743B38EB-9E9F-478D-B26E-F69595DDBB82}" srcOrd="1" destOrd="0" presId="urn:microsoft.com/office/officeart/2005/8/layout/list1"/>
    <dgm:cxn modelId="{D752ACBC-0CB9-4374-94EF-AD00FCD92639}" type="presParOf" srcId="{EEBC31F1-D75E-4F55-877B-DA5CE782C61B}" destId="{9D550120-434B-47E2-96B8-FB39EBF64DEE}" srcOrd="1" destOrd="0" presId="urn:microsoft.com/office/officeart/2005/8/layout/list1"/>
    <dgm:cxn modelId="{52ED839B-9D7A-49A0-A558-11BD051EE5FE}" type="presParOf" srcId="{EEBC31F1-D75E-4F55-877B-DA5CE782C61B}" destId="{57B288D5-4DD6-4014-B8FD-0618FF064A11}" srcOrd="2" destOrd="0" presId="urn:microsoft.com/office/officeart/2005/8/layout/list1"/>
    <dgm:cxn modelId="{DA879B69-D858-4534-B0BB-3A4E7F9A5A59}" type="presParOf" srcId="{EEBC31F1-D75E-4F55-877B-DA5CE782C61B}" destId="{687ED526-98E2-4AAE-871A-E601B90BB78A}" srcOrd="3" destOrd="0" presId="urn:microsoft.com/office/officeart/2005/8/layout/list1"/>
    <dgm:cxn modelId="{A08B55E1-70C1-4F24-B727-C93F368CDFE3}" type="presParOf" srcId="{EEBC31F1-D75E-4F55-877B-DA5CE782C61B}" destId="{AC28A394-4161-4C87-BDBB-34BF0797DDA2}" srcOrd="4" destOrd="0" presId="urn:microsoft.com/office/officeart/2005/8/layout/list1"/>
    <dgm:cxn modelId="{003F08A6-E57D-4BD5-913F-75D8B67DB40E}" type="presParOf" srcId="{AC28A394-4161-4C87-BDBB-34BF0797DDA2}" destId="{4F41F566-E0DC-4086-B291-C1582393942B}" srcOrd="0" destOrd="0" presId="urn:microsoft.com/office/officeart/2005/8/layout/list1"/>
    <dgm:cxn modelId="{690C5F5A-4FF7-4700-8A05-21A3EDACF808}" type="presParOf" srcId="{AC28A394-4161-4C87-BDBB-34BF0797DDA2}" destId="{E66AB3C3-23A9-4254-8A76-C12C70601BA1}" srcOrd="1" destOrd="0" presId="urn:microsoft.com/office/officeart/2005/8/layout/list1"/>
    <dgm:cxn modelId="{82A01C44-F1E7-4012-9FCA-C2B6F6EE8D08}" type="presParOf" srcId="{EEBC31F1-D75E-4F55-877B-DA5CE782C61B}" destId="{DC94169A-C15B-40E7-BB9E-6F3E3150944B}" srcOrd="5" destOrd="0" presId="urn:microsoft.com/office/officeart/2005/8/layout/list1"/>
    <dgm:cxn modelId="{E9D39624-2EC6-456A-B676-56E3FE0D3798}" type="presParOf" srcId="{EEBC31F1-D75E-4F55-877B-DA5CE782C61B}" destId="{26F52C77-FFB1-44F1-AF1E-C6FED51AFEF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1DAED3-1E16-4417-8DA9-659924CC2962}" type="doc">
      <dgm:prSet loTypeId="urn:microsoft.com/office/officeart/2005/8/layout/vList2" loCatId="list" qsTypeId="urn:microsoft.com/office/officeart/2005/8/quickstyle/3d7" qsCatId="3D" csTypeId="urn:microsoft.com/office/officeart/2005/8/colors/colorful3" csCatId="colorful" phldr="1"/>
      <dgm:spPr/>
      <dgm:t>
        <a:bodyPr/>
        <a:lstStyle/>
        <a:p>
          <a:endParaRPr lang="en-US"/>
        </a:p>
      </dgm:t>
    </dgm:pt>
    <dgm:pt modelId="{6D8035A7-E5EE-4086-BD8B-1C640A7A26A6}">
      <dgm:prSet/>
      <dgm:spPr/>
      <dgm:t>
        <a:bodyPr/>
        <a:lstStyle/>
        <a:p>
          <a:pPr rtl="1"/>
          <a:r>
            <a:rPr lang="fa-IR" dirty="0" smtClean="0">
              <a:cs typeface="B Zar" pitchFamily="2" charset="-78"/>
            </a:rPr>
            <a:t>دیوانه و عاقلی به رودخانه می‌رسند:</a:t>
          </a:r>
          <a:endParaRPr lang="en-US" dirty="0">
            <a:cs typeface="B Zar" pitchFamily="2" charset="-78"/>
          </a:endParaRPr>
        </a:p>
      </dgm:t>
    </dgm:pt>
    <dgm:pt modelId="{A174C4C2-A155-456A-9034-9A8E077B1B1D}" type="parTrans" cxnId="{A2BE03B4-2909-46D2-BCD4-96623E9F944C}">
      <dgm:prSet/>
      <dgm:spPr/>
      <dgm:t>
        <a:bodyPr/>
        <a:lstStyle/>
        <a:p>
          <a:endParaRPr lang="en-US"/>
        </a:p>
      </dgm:t>
    </dgm:pt>
    <dgm:pt modelId="{ABEF7A50-88D8-4B47-98B4-6E2C89691DEA}" type="sibTrans" cxnId="{A2BE03B4-2909-46D2-BCD4-96623E9F944C}">
      <dgm:prSet/>
      <dgm:spPr/>
      <dgm:t>
        <a:bodyPr/>
        <a:lstStyle/>
        <a:p>
          <a:endParaRPr lang="en-US"/>
        </a:p>
      </dgm:t>
    </dgm:pt>
    <dgm:pt modelId="{986BA4E6-E148-4822-A279-F8523EC722DA}">
      <dgm:prSet/>
      <dgm:spPr/>
      <dgm:t>
        <a:bodyPr/>
        <a:lstStyle/>
        <a:p>
          <a:pPr rtl="1"/>
          <a:r>
            <a:rPr lang="fa-IR" dirty="0" smtClean="0">
              <a:cs typeface="B Zar" pitchFamily="2" charset="-78"/>
            </a:rPr>
            <a:t>دیوانه بدون درنگ عبور می‌کند و موفق می‌شود.</a:t>
          </a:r>
          <a:endParaRPr lang="en-US" dirty="0">
            <a:cs typeface="B Zar" pitchFamily="2" charset="-78"/>
          </a:endParaRPr>
        </a:p>
      </dgm:t>
    </dgm:pt>
    <dgm:pt modelId="{E6D6BEED-6587-46AF-831E-2EAA08894D47}" type="parTrans" cxnId="{28EF0BF5-F6DD-4CF2-8CD8-2B58E42E2361}">
      <dgm:prSet/>
      <dgm:spPr/>
      <dgm:t>
        <a:bodyPr/>
        <a:lstStyle/>
        <a:p>
          <a:endParaRPr lang="en-US"/>
        </a:p>
      </dgm:t>
    </dgm:pt>
    <dgm:pt modelId="{77690C27-C696-4760-A7C9-EAF52F3157BA}" type="sibTrans" cxnId="{28EF0BF5-F6DD-4CF2-8CD8-2B58E42E2361}">
      <dgm:prSet/>
      <dgm:spPr/>
      <dgm:t>
        <a:bodyPr/>
        <a:lstStyle/>
        <a:p>
          <a:endParaRPr lang="en-US"/>
        </a:p>
      </dgm:t>
    </dgm:pt>
    <dgm:pt modelId="{70C7D291-E654-48DB-8A41-4E5AC3E910E6}">
      <dgm:prSet/>
      <dgm:spPr/>
      <dgm:t>
        <a:bodyPr/>
        <a:lstStyle/>
        <a:p>
          <a:pPr rtl="1"/>
          <a:r>
            <a:rPr lang="fa-IR" dirty="0" smtClean="0">
              <a:cs typeface="B Zar" pitchFamily="2" charset="-78"/>
            </a:rPr>
            <a:t>عاقل محاسبه و بررسی می‌کند و موفق نمی‌شود.</a:t>
          </a:r>
          <a:endParaRPr lang="en-US" dirty="0">
            <a:cs typeface="B Zar" pitchFamily="2" charset="-78"/>
          </a:endParaRPr>
        </a:p>
      </dgm:t>
    </dgm:pt>
    <dgm:pt modelId="{0DA27A98-E088-4EBE-AF44-EF0FEA69A5F4}" type="parTrans" cxnId="{D965BB52-32AC-4C69-8D78-81321558B154}">
      <dgm:prSet/>
      <dgm:spPr/>
      <dgm:t>
        <a:bodyPr/>
        <a:lstStyle/>
        <a:p>
          <a:endParaRPr lang="en-US"/>
        </a:p>
      </dgm:t>
    </dgm:pt>
    <dgm:pt modelId="{30B96733-0E65-4313-A02C-94157ECDB621}" type="sibTrans" cxnId="{D965BB52-32AC-4C69-8D78-81321558B154}">
      <dgm:prSet/>
      <dgm:spPr/>
      <dgm:t>
        <a:bodyPr/>
        <a:lstStyle/>
        <a:p>
          <a:endParaRPr lang="en-US"/>
        </a:p>
      </dgm:t>
    </dgm:pt>
    <dgm:pt modelId="{3FFB57B2-4323-421B-ADD5-65BA79087F94}">
      <dgm:prSet/>
      <dgm:spPr/>
      <dgm:t>
        <a:bodyPr/>
        <a:lstStyle/>
        <a:p>
          <a:pPr algn="ctr" rtl="1"/>
          <a:r>
            <a:rPr lang="fa-IR" dirty="0" smtClean="0">
              <a:solidFill>
                <a:schemeClr val="bg1"/>
              </a:solidFill>
              <a:cs typeface="B Titr" pitchFamily="2" charset="-78"/>
            </a:rPr>
            <a:t>کدام تصمیم بهتری گرفته‌اند؟</a:t>
          </a:r>
          <a:endParaRPr lang="en-US" dirty="0">
            <a:solidFill>
              <a:schemeClr val="bg1"/>
            </a:solidFill>
            <a:cs typeface="B Titr" pitchFamily="2" charset="-78"/>
          </a:endParaRPr>
        </a:p>
      </dgm:t>
    </dgm:pt>
    <dgm:pt modelId="{2F4D0E58-8C5F-4DF0-9755-0A63E581D171}" type="parTrans" cxnId="{E0CB0B80-E123-4DFB-BA23-9E8348C90FF8}">
      <dgm:prSet/>
      <dgm:spPr/>
      <dgm:t>
        <a:bodyPr/>
        <a:lstStyle/>
        <a:p>
          <a:endParaRPr lang="en-US"/>
        </a:p>
      </dgm:t>
    </dgm:pt>
    <dgm:pt modelId="{F6D5178D-587C-4071-B553-6208D27D9EA7}" type="sibTrans" cxnId="{E0CB0B80-E123-4DFB-BA23-9E8348C90FF8}">
      <dgm:prSet/>
      <dgm:spPr/>
      <dgm:t>
        <a:bodyPr/>
        <a:lstStyle/>
        <a:p>
          <a:endParaRPr lang="en-US"/>
        </a:p>
      </dgm:t>
    </dgm:pt>
    <dgm:pt modelId="{511ED7A3-CEC1-4D17-B3E0-E319083DB3D5}" type="pres">
      <dgm:prSet presAssocID="{A61DAED3-1E16-4417-8DA9-659924CC2962}" presName="linear" presStyleCnt="0">
        <dgm:presLayoutVars>
          <dgm:animLvl val="lvl"/>
          <dgm:resizeHandles val="exact"/>
        </dgm:presLayoutVars>
      </dgm:prSet>
      <dgm:spPr/>
      <dgm:t>
        <a:bodyPr/>
        <a:lstStyle/>
        <a:p>
          <a:endParaRPr lang="en-US"/>
        </a:p>
      </dgm:t>
    </dgm:pt>
    <dgm:pt modelId="{926A4D11-1575-4646-AA9C-DE05B33B9690}" type="pres">
      <dgm:prSet presAssocID="{6D8035A7-E5EE-4086-BD8B-1C640A7A26A6}" presName="parentText" presStyleLbl="node1" presStyleIdx="0" presStyleCnt="2">
        <dgm:presLayoutVars>
          <dgm:chMax val="0"/>
          <dgm:bulletEnabled val="1"/>
        </dgm:presLayoutVars>
      </dgm:prSet>
      <dgm:spPr>
        <a:prstGeom prst="doubleWave">
          <a:avLst/>
        </a:prstGeom>
      </dgm:spPr>
      <dgm:t>
        <a:bodyPr/>
        <a:lstStyle/>
        <a:p>
          <a:endParaRPr lang="en-US"/>
        </a:p>
      </dgm:t>
    </dgm:pt>
    <dgm:pt modelId="{21547DAF-3A23-4700-AC05-155BB5E85103}" type="pres">
      <dgm:prSet presAssocID="{6D8035A7-E5EE-4086-BD8B-1C640A7A26A6}" presName="childText" presStyleLbl="revTx" presStyleIdx="0" presStyleCnt="1">
        <dgm:presLayoutVars>
          <dgm:bulletEnabled val="1"/>
        </dgm:presLayoutVars>
      </dgm:prSet>
      <dgm:spPr/>
      <dgm:t>
        <a:bodyPr/>
        <a:lstStyle/>
        <a:p>
          <a:endParaRPr lang="en-US"/>
        </a:p>
      </dgm:t>
    </dgm:pt>
    <dgm:pt modelId="{18785B02-9D84-48BB-BE99-1F457440D904}" type="pres">
      <dgm:prSet presAssocID="{3FFB57B2-4323-421B-ADD5-65BA79087F94}" presName="parentText" presStyleLbl="node1" presStyleIdx="1" presStyleCnt="2">
        <dgm:presLayoutVars>
          <dgm:chMax val="0"/>
          <dgm:bulletEnabled val="1"/>
        </dgm:presLayoutVars>
      </dgm:prSet>
      <dgm:spPr>
        <a:prstGeom prst="flowChartDocument">
          <a:avLst/>
        </a:prstGeom>
      </dgm:spPr>
      <dgm:t>
        <a:bodyPr/>
        <a:lstStyle/>
        <a:p>
          <a:endParaRPr lang="en-US"/>
        </a:p>
      </dgm:t>
    </dgm:pt>
  </dgm:ptLst>
  <dgm:cxnLst>
    <dgm:cxn modelId="{B604CA25-1234-4190-815B-98A9B2FE9F00}" type="presOf" srcId="{A61DAED3-1E16-4417-8DA9-659924CC2962}" destId="{511ED7A3-CEC1-4D17-B3E0-E319083DB3D5}" srcOrd="0" destOrd="0" presId="urn:microsoft.com/office/officeart/2005/8/layout/vList2"/>
    <dgm:cxn modelId="{D965BB52-32AC-4C69-8D78-81321558B154}" srcId="{6D8035A7-E5EE-4086-BD8B-1C640A7A26A6}" destId="{70C7D291-E654-48DB-8A41-4E5AC3E910E6}" srcOrd="1" destOrd="0" parTransId="{0DA27A98-E088-4EBE-AF44-EF0FEA69A5F4}" sibTransId="{30B96733-0E65-4313-A02C-94157ECDB621}"/>
    <dgm:cxn modelId="{201EAD36-F00B-4605-A242-26FB05E3826B}" type="presOf" srcId="{70C7D291-E654-48DB-8A41-4E5AC3E910E6}" destId="{21547DAF-3A23-4700-AC05-155BB5E85103}" srcOrd="0" destOrd="1" presId="urn:microsoft.com/office/officeart/2005/8/layout/vList2"/>
    <dgm:cxn modelId="{2D0093EC-4A54-4A85-93BF-A77186717E5A}" type="presOf" srcId="{6D8035A7-E5EE-4086-BD8B-1C640A7A26A6}" destId="{926A4D11-1575-4646-AA9C-DE05B33B9690}" srcOrd="0" destOrd="0" presId="urn:microsoft.com/office/officeart/2005/8/layout/vList2"/>
    <dgm:cxn modelId="{7372D69B-658E-44F0-9209-C05B06910AC9}" type="presOf" srcId="{3FFB57B2-4323-421B-ADD5-65BA79087F94}" destId="{18785B02-9D84-48BB-BE99-1F457440D904}" srcOrd="0" destOrd="0" presId="urn:microsoft.com/office/officeart/2005/8/layout/vList2"/>
    <dgm:cxn modelId="{E0CB0B80-E123-4DFB-BA23-9E8348C90FF8}" srcId="{A61DAED3-1E16-4417-8DA9-659924CC2962}" destId="{3FFB57B2-4323-421B-ADD5-65BA79087F94}" srcOrd="1" destOrd="0" parTransId="{2F4D0E58-8C5F-4DF0-9755-0A63E581D171}" sibTransId="{F6D5178D-587C-4071-B553-6208D27D9EA7}"/>
    <dgm:cxn modelId="{28EF0BF5-F6DD-4CF2-8CD8-2B58E42E2361}" srcId="{6D8035A7-E5EE-4086-BD8B-1C640A7A26A6}" destId="{986BA4E6-E148-4822-A279-F8523EC722DA}" srcOrd="0" destOrd="0" parTransId="{E6D6BEED-6587-46AF-831E-2EAA08894D47}" sibTransId="{77690C27-C696-4760-A7C9-EAF52F3157BA}"/>
    <dgm:cxn modelId="{C1F5F4AC-CEC9-46EB-B738-A669B3AFF11D}" type="presOf" srcId="{986BA4E6-E148-4822-A279-F8523EC722DA}" destId="{21547DAF-3A23-4700-AC05-155BB5E85103}" srcOrd="0" destOrd="0" presId="urn:microsoft.com/office/officeart/2005/8/layout/vList2"/>
    <dgm:cxn modelId="{A2BE03B4-2909-46D2-BCD4-96623E9F944C}" srcId="{A61DAED3-1E16-4417-8DA9-659924CC2962}" destId="{6D8035A7-E5EE-4086-BD8B-1C640A7A26A6}" srcOrd="0" destOrd="0" parTransId="{A174C4C2-A155-456A-9034-9A8E077B1B1D}" sibTransId="{ABEF7A50-88D8-4B47-98B4-6E2C89691DEA}"/>
    <dgm:cxn modelId="{895849D4-D0B6-4750-9020-D0C24807ED71}" type="presParOf" srcId="{511ED7A3-CEC1-4D17-B3E0-E319083DB3D5}" destId="{926A4D11-1575-4646-AA9C-DE05B33B9690}" srcOrd="0" destOrd="0" presId="urn:microsoft.com/office/officeart/2005/8/layout/vList2"/>
    <dgm:cxn modelId="{BC78119F-D676-43FF-B59B-AE40921CC4E2}" type="presParOf" srcId="{511ED7A3-CEC1-4D17-B3E0-E319083DB3D5}" destId="{21547DAF-3A23-4700-AC05-155BB5E85103}" srcOrd="1" destOrd="0" presId="urn:microsoft.com/office/officeart/2005/8/layout/vList2"/>
    <dgm:cxn modelId="{32CBBF67-31CE-4E13-895B-739EB8A1ED8A}" type="presParOf" srcId="{511ED7A3-CEC1-4D17-B3E0-E319083DB3D5}" destId="{18785B02-9D84-48BB-BE99-1F457440D90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570989-C302-4C8C-BDEE-EDE36D5729D3}" type="doc">
      <dgm:prSet loTypeId="urn:microsoft.com/office/officeart/2005/8/layout/process3" loCatId="process" qsTypeId="urn:microsoft.com/office/officeart/2005/8/quickstyle/3d1" qsCatId="3D" csTypeId="urn:microsoft.com/office/officeart/2005/8/colors/accent1_2" csCatId="accent1" phldr="1"/>
      <dgm:spPr/>
      <dgm:t>
        <a:bodyPr/>
        <a:lstStyle/>
        <a:p>
          <a:endParaRPr lang="en-US"/>
        </a:p>
      </dgm:t>
    </dgm:pt>
    <dgm:pt modelId="{43CEAD11-E879-41EC-BAE0-BD1F6641D1F0}">
      <dgm:prSet/>
      <dgm:spPr/>
      <dgm:t>
        <a:bodyPr/>
        <a:lstStyle/>
        <a:p>
          <a:pPr algn="ctr" rtl="1"/>
          <a:r>
            <a:rPr lang="fa-IR" dirty="0" smtClean="0">
              <a:cs typeface="B Titr" pitchFamily="2" charset="-78"/>
            </a:rPr>
            <a:t>سؤال‌ها</a:t>
          </a:r>
          <a:endParaRPr lang="en-US" dirty="0">
            <a:cs typeface="B Titr" pitchFamily="2" charset="-78"/>
          </a:endParaRPr>
        </a:p>
      </dgm:t>
    </dgm:pt>
    <dgm:pt modelId="{A0AC2BF0-B49F-409B-9E3E-51832A77C9BA}" type="parTrans" cxnId="{32340450-F1CB-4175-8836-34E86D165FED}">
      <dgm:prSet/>
      <dgm:spPr/>
      <dgm:t>
        <a:bodyPr/>
        <a:lstStyle/>
        <a:p>
          <a:endParaRPr lang="en-US">
            <a:cs typeface="B Zar" pitchFamily="2" charset="-78"/>
          </a:endParaRPr>
        </a:p>
      </dgm:t>
    </dgm:pt>
    <dgm:pt modelId="{2DBC6598-2B9E-4560-B111-F1472DA52317}" type="sibTrans" cxnId="{32340450-F1CB-4175-8836-34E86D165FED}">
      <dgm:prSet/>
      <dgm:spPr/>
      <dgm:t>
        <a:bodyPr/>
        <a:lstStyle/>
        <a:p>
          <a:endParaRPr lang="en-US">
            <a:cs typeface="B Zar" pitchFamily="2" charset="-78"/>
          </a:endParaRPr>
        </a:p>
      </dgm:t>
    </dgm:pt>
    <dgm:pt modelId="{4F30B849-756C-4243-AF05-E5F1D9A7C816}">
      <dgm:prSet custT="1"/>
      <dgm:spPr/>
      <dgm:t>
        <a:bodyPr lIns="173736"/>
        <a:lstStyle/>
        <a:p>
          <a:pPr rtl="1"/>
          <a:r>
            <a:rPr lang="fa-IR" sz="2800" dirty="0" smtClean="0">
              <a:cs typeface="B Zar" pitchFamily="2" charset="-78"/>
            </a:rPr>
            <a:t>آیا ریسک اندازه‌گیری می‌شود؟</a:t>
          </a:r>
          <a:endParaRPr lang="en-US" sz="2800" dirty="0">
            <a:cs typeface="B Zar" pitchFamily="2" charset="-78"/>
          </a:endParaRPr>
        </a:p>
      </dgm:t>
    </dgm:pt>
    <dgm:pt modelId="{B99C5F8F-717C-4BB3-ADB0-86CF5E40447D}" type="parTrans" cxnId="{FA663F46-94A3-4408-A4AE-FB83C4B5600F}">
      <dgm:prSet/>
      <dgm:spPr/>
      <dgm:t>
        <a:bodyPr/>
        <a:lstStyle/>
        <a:p>
          <a:endParaRPr lang="en-US">
            <a:cs typeface="B Zar" pitchFamily="2" charset="-78"/>
          </a:endParaRPr>
        </a:p>
      </dgm:t>
    </dgm:pt>
    <dgm:pt modelId="{03CCC9C0-D155-420A-B559-27222572406E}" type="sibTrans" cxnId="{FA663F46-94A3-4408-A4AE-FB83C4B5600F}">
      <dgm:prSet/>
      <dgm:spPr/>
      <dgm:t>
        <a:bodyPr/>
        <a:lstStyle/>
        <a:p>
          <a:endParaRPr lang="en-US">
            <a:cs typeface="B Zar" pitchFamily="2" charset="-78"/>
          </a:endParaRPr>
        </a:p>
      </dgm:t>
    </dgm:pt>
    <dgm:pt modelId="{B406756D-C4DC-46D9-9C0A-B607832506EE}">
      <dgm:prSet custT="1"/>
      <dgm:spPr/>
      <dgm:t>
        <a:bodyPr lIns="173736"/>
        <a:lstStyle/>
        <a:p>
          <a:pPr rtl="1"/>
          <a:r>
            <a:rPr lang="fa-IR" sz="2800" dirty="0" smtClean="0">
              <a:cs typeface="B Zar" pitchFamily="2" charset="-78"/>
            </a:rPr>
            <a:t>آیا سیاست ریسک بنگاه تعریف شده است؟</a:t>
          </a:r>
          <a:endParaRPr lang="en-US" sz="2800" dirty="0">
            <a:cs typeface="B Zar" pitchFamily="2" charset="-78"/>
          </a:endParaRPr>
        </a:p>
      </dgm:t>
    </dgm:pt>
    <dgm:pt modelId="{CA969E4E-0C55-4FB3-B70A-BB625D6CBA03}" type="parTrans" cxnId="{15942BC7-DF1B-4054-B519-AD108947FD58}">
      <dgm:prSet/>
      <dgm:spPr/>
      <dgm:t>
        <a:bodyPr/>
        <a:lstStyle/>
        <a:p>
          <a:endParaRPr lang="en-US">
            <a:cs typeface="B Zar" pitchFamily="2" charset="-78"/>
          </a:endParaRPr>
        </a:p>
      </dgm:t>
    </dgm:pt>
    <dgm:pt modelId="{6CDFB945-28C1-4B68-80A5-5D5B61DCAB9C}" type="sibTrans" cxnId="{15942BC7-DF1B-4054-B519-AD108947FD58}">
      <dgm:prSet/>
      <dgm:spPr/>
      <dgm:t>
        <a:bodyPr/>
        <a:lstStyle/>
        <a:p>
          <a:endParaRPr lang="en-US">
            <a:cs typeface="B Zar" pitchFamily="2" charset="-78"/>
          </a:endParaRPr>
        </a:p>
      </dgm:t>
    </dgm:pt>
    <dgm:pt modelId="{50289D41-737B-409F-A1BD-2D3FB8F08AE6}">
      <dgm:prSet custT="1"/>
      <dgm:spPr/>
      <dgm:t>
        <a:bodyPr lIns="173736"/>
        <a:lstStyle/>
        <a:p>
          <a:pPr rtl="1"/>
          <a:r>
            <a:rPr lang="fa-IR" sz="2800" dirty="0" smtClean="0">
              <a:cs typeface="B Zar" pitchFamily="2" charset="-78"/>
            </a:rPr>
            <a:t>آیا ارتباطی بین ریسک و ارزش برقرار است؟</a:t>
          </a:r>
          <a:endParaRPr lang="en-US" sz="2800" dirty="0">
            <a:cs typeface="B Zar" pitchFamily="2" charset="-78"/>
          </a:endParaRPr>
        </a:p>
      </dgm:t>
    </dgm:pt>
    <dgm:pt modelId="{DA9B4F06-90A6-4112-864E-C2177751BB97}" type="parTrans" cxnId="{B9499B34-535A-460D-9338-B38CED12E9E5}">
      <dgm:prSet/>
      <dgm:spPr/>
      <dgm:t>
        <a:bodyPr/>
        <a:lstStyle/>
        <a:p>
          <a:endParaRPr lang="en-US">
            <a:cs typeface="B Zar" pitchFamily="2" charset="-78"/>
          </a:endParaRPr>
        </a:p>
      </dgm:t>
    </dgm:pt>
    <dgm:pt modelId="{B81B23F2-87D2-49C5-A75A-67BF6219699F}" type="sibTrans" cxnId="{B9499B34-535A-460D-9338-B38CED12E9E5}">
      <dgm:prSet/>
      <dgm:spPr/>
      <dgm:t>
        <a:bodyPr/>
        <a:lstStyle/>
        <a:p>
          <a:endParaRPr lang="en-US">
            <a:cs typeface="B Zar" pitchFamily="2" charset="-78"/>
          </a:endParaRPr>
        </a:p>
      </dgm:t>
    </dgm:pt>
    <dgm:pt modelId="{75053A87-9CB9-4D70-A9B4-B547F9D08CC7}">
      <dgm:prSet custT="1"/>
      <dgm:spPr/>
      <dgm:t>
        <a:bodyPr lIns="173736"/>
        <a:lstStyle/>
        <a:p>
          <a:pPr rtl="1"/>
          <a:r>
            <a:rPr lang="fa-IR" sz="2800" dirty="0" smtClean="0">
              <a:cs typeface="B Zar" pitchFamily="2" charset="-78"/>
            </a:rPr>
            <a:t>آیا چارچوب منسجمی برای مدیریت ریسک وجود دارد؟</a:t>
          </a:r>
          <a:endParaRPr lang="en-US" sz="2800" dirty="0">
            <a:cs typeface="B Zar" pitchFamily="2" charset="-78"/>
          </a:endParaRPr>
        </a:p>
      </dgm:t>
    </dgm:pt>
    <dgm:pt modelId="{7713107D-758F-40DC-A56F-F25995AC92DF}" type="parTrans" cxnId="{B6DAF429-F335-488C-9E2E-C7EB91814C25}">
      <dgm:prSet/>
      <dgm:spPr/>
      <dgm:t>
        <a:bodyPr/>
        <a:lstStyle/>
        <a:p>
          <a:endParaRPr lang="en-US">
            <a:cs typeface="B Zar" pitchFamily="2" charset="-78"/>
          </a:endParaRPr>
        </a:p>
      </dgm:t>
    </dgm:pt>
    <dgm:pt modelId="{C79623EC-671E-4F36-A5C4-FA0570E9A9AC}" type="sibTrans" cxnId="{B6DAF429-F335-488C-9E2E-C7EB91814C25}">
      <dgm:prSet/>
      <dgm:spPr/>
      <dgm:t>
        <a:bodyPr/>
        <a:lstStyle/>
        <a:p>
          <a:endParaRPr lang="en-US">
            <a:cs typeface="B Zar" pitchFamily="2" charset="-78"/>
          </a:endParaRPr>
        </a:p>
      </dgm:t>
    </dgm:pt>
    <dgm:pt modelId="{25F5239A-33BC-4E52-A60F-FD47F070A4D9}" type="pres">
      <dgm:prSet presAssocID="{CD570989-C302-4C8C-BDEE-EDE36D5729D3}" presName="linearFlow" presStyleCnt="0">
        <dgm:presLayoutVars>
          <dgm:dir/>
          <dgm:animLvl val="lvl"/>
          <dgm:resizeHandles val="exact"/>
        </dgm:presLayoutVars>
      </dgm:prSet>
      <dgm:spPr/>
      <dgm:t>
        <a:bodyPr/>
        <a:lstStyle/>
        <a:p>
          <a:endParaRPr lang="en-US"/>
        </a:p>
      </dgm:t>
    </dgm:pt>
    <dgm:pt modelId="{BFD335C1-AE57-48CA-94E9-989EEE66D5D5}" type="pres">
      <dgm:prSet presAssocID="{43CEAD11-E879-41EC-BAE0-BD1F6641D1F0}" presName="composite" presStyleCnt="0"/>
      <dgm:spPr/>
    </dgm:pt>
    <dgm:pt modelId="{22ECBC13-5C87-43FE-81BD-9AAFDCD9B0DF}" type="pres">
      <dgm:prSet presAssocID="{43CEAD11-E879-41EC-BAE0-BD1F6641D1F0}" presName="parTx" presStyleLbl="node1" presStyleIdx="0" presStyleCnt="1">
        <dgm:presLayoutVars>
          <dgm:chMax val="0"/>
          <dgm:chPref val="0"/>
          <dgm:bulletEnabled val="1"/>
        </dgm:presLayoutVars>
      </dgm:prSet>
      <dgm:spPr/>
      <dgm:t>
        <a:bodyPr/>
        <a:lstStyle/>
        <a:p>
          <a:endParaRPr lang="en-US"/>
        </a:p>
      </dgm:t>
    </dgm:pt>
    <dgm:pt modelId="{09739EA6-A72C-4EE4-97BF-11FF4B99C424}" type="pres">
      <dgm:prSet presAssocID="{43CEAD11-E879-41EC-BAE0-BD1F6641D1F0}" presName="parSh" presStyleLbl="node1" presStyleIdx="0" presStyleCnt="1"/>
      <dgm:spPr/>
      <dgm:t>
        <a:bodyPr/>
        <a:lstStyle/>
        <a:p>
          <a:endParaRPr lang="en-US"/>
        </a:p>
      </dgm:t>
    </dgm:pt>
    <dgm:pt modelId="{664617D1-A4D5-427E-8F0F-5878AE69ABE0}" type="pres">
      <dgm:prSet presAssocID="{43CEAD11-E879-41EC-BAE0-BD1F6641D1F0}" presName="desTx" presStyleLbl="fgAcc1" presStyleIdx="0" presStyleCnt="1">
        <dgm:presLayoutVars>
          <dgm:bulletEnabled val="1"/>
        </dgm:presLayoutVars>
      </dgm:prSet>
      <dgm:spPr/>
      <dgm:t>
        <a:bodyPr/>
        <a:lstStyle/>
        <a:p>
          <a:endParaRPr lang="en-US"/>
        </a:p>
      </dgm:t>
    </dgm:pt>
  </dgm:ptLst>
  <dgm:cxnLst>
    <dgm:cxn modelId="{CB2EF9A6-A3A0-490C-A574-11191A84B5E2}" type="presOf" srcId="{B406756D-C4DC-46D9-9C0A-B607832506EE}" destId="{664617D1-A4D5-427E-8F0F-5878AE69ABE0}" srcOrd="0" destOrd="1" presId="urn:microsoft.com/office/officeart/2005/8/layout/process3"/>
    <dgm:cxn modelId="{32340450-F1CB-4175-8836-34E86D165FED}" srcId="{CD570989-C302-4C8C-BDEE-EDE36D5729D3}" destId="{43CEAD11-E879-41EC-BAE0-BD1F6641D1F0}" srcOrd="0" destOrd="0" parTransId="{A0AC2BF0-B49F-409B-9E3E-51832A77C9BA}" sibTransId="{2DBC6598-2B9E-4560-B111-F1472DA52317}"/>
    <dgm:cxn modelId="{788B5EAE-F5A2-4F2C-B19D-CCAE0CDFA800}" type="presOf" srcId="{50289D41-737B-409F-A1BD-2D3FB8F08AE6}" destId="{664617D1-A4D5-427E-8F0F-5878AE69ABE0}" srcOrd="0" destOrd="2" presId="urn:microsoft.com/office/officeart/2005/8/layout/process3"/>
    <dgm:cxn modelId="{65C8637E-F379-4957-A92A-E853FBB33D1B}" type="presOf" srcId="{43CEAD11-E879-41EC-BAE0-BD1F6641D1F0}" destId="{09739EA6-A72C-4EE4-97BF-11FF4B99C424}" srcOrd="1" destOrd="0" presId="urn:microsoft.com/office/officeart/2005/8/layout/process3"/>
    <dgm:cxn modelId="{B9499B34-535A-460D-9338-B38CED12E9E5}" srcId="{43CEAD11-E879-41EC-BAE0-BD1F6641D1F0}" destId="{50289D41-737B-409F-A1BD-2D3FB8F08AE6}" srcOrd="2" destOrd="0" parTransId="{DA9B4F06-90A6-4112-864E-C2177751BB97}" sibTransId="{B81B23F2-87D2-49C5-A75A-67BF6219699F}"/>
    <dgm:cxn modelId="{E133FF16-B61B-47F4-B62A-B6E6F8CFA944}" type="presOf" srcId="{CD570989-C302-4C8C-BDEE-EDE36D5729D3}" destId="{25F5239A-33BC-4E52-A60F-FD47F070A4D9}" srcOrd="0" destOrd="0" presId="urn:microsoft.com/office/officeart/2005/8/layout/process3"/>
    <dgm:cxn modelId="{5C521930-606E-4942-887C-47619B3D268C}" type="presOf" srcId="{43CEAD11-E879-41EC-BAE0-BD1F6641D1F0}" destId="{22ECBC13-5C87-43FE-81BD-9AAFDCD9B0DF}" srcOrd="0" destOrd="0" presId="urn:microsoft.com/office/officeart/2005/8/layout/process3"/>
    <dgm:cxn modelId="{FE0E867B-79B8-462B-BA4D-B57625F36698}" type="presOf" srcId="{75053A87-9CB9-4D70-A9B4-B547F9D08CC7}" destId="{664617D1-A4D5-427E-8F0F-5878AE69ABE0}" srcOrd="0" destOrd="3" presId="urn:microsoft.com/office/officeart/2005/8/layout/process3"/>
    <dgm:cxn modelId="{B6DAF429-F335-488C-9E2E-C7EB91814C25}" srcId="{43CEAD11-E879-41EC-BAE0-BD1F6641D1F0}" destId="{75053A87-9CB9-4D70-A9B4-B547F9D08CC7}" srcOrd="3" destOrd="0" parTransId="{7713107D-758F-40DC-A56F-F25995AC92DF}" sibTransId="{C79623EC-671E-4F36-A5C4-FA0570E9A9AC}"/>
    <dgm:cxn modelId="{FA663F46-94A3-4408-A4AE-FB83C4B5600F}" srcId="{43CEAD11-E879-41EC-BAE0-BD1F6641D1F0}" destId="{4F30B849-756C-4243-AF05-E5F1D9A7C816}" srcOrd="0" destOrd="0" parTransId="{B99C5F8F-717C-4BB3-ADB0-86CF5E40447D}" sibTransId="{03CCC9C0-D155-420A-B559-27222572406E}"/>
    <dgm:cxn modelId="{054F1252-42AB-4E13-BDA6-99E915A3BB73}" type="presOf" srcId="{4F30B849-756C-4243-AF05-E5F1D9A7C816}" destId="{664617D1-A4D5-427E-8F0F-5878AE69ABE0}" srcOrd="0" destOrd="0" presId="urn:microsoft.com/office/officeart/2005/8/layout/process3"/>
    <dgm:cxn modelId="{15942BC7-DF1B-4054-B519-AD108947FD58}" srcId="{43CEAD11-E879-41EC-BAE0-BD1F6641D1F0}" destId="{B406756D-C4DC-46D9-9C0A-B607832506EE}" srcOrd="1" destOrd="0" parTransId="{CA969E4E-0C55-4FB3-B70A-BB625D6CBA03}" sibTransId="{6CDFB945-28C1-4B68-80A5-5D5B61DCAB9C}"/>
    <dgm:cxn modelId="{4160F0C7-96DA-45C1-AFF5-FEB2B8410C92}" type="presParOf" srcId="{25F5239A-33BC-4E52-A60F-FD47F070A4D9}" destId="{BFD335C1-AE57-48CA-94E9-989EEE66D5D5}" srcOrd="0" destOrd="0" presId="urn:microsoft.com/office/officeart/2005/8/layout/process3"/>
    <dgm:cxn modelId="{636D2843-F723-41DC-B7F2-647565A29D70}" type="presParOf" srcId="{BFD335C1-AE57-48CA-94E9-989EEE66D5D5}" destId="{22ECBC13-5C87-43FE-81BD-9AAFDCD9B0DF}" srcOrd="0" destOrd="0" presId="urn:microsoft.com/office/officeart/2005/8/layout/process3"/>
    <dgm:cxn modelId="{45D99DF4-590A-4248-8E57-A04072A1257F}" type="presParOf" srcId="{BFD335C1-AE57-48CA-94E9-989EEE66D5D5}" destId="{09739EA6-A72C-4EE4-97BF-11FF4B99C424}" srcOrd="1" destOrd="0" presId="urn:microsoft.com/office/officeart/2005/8/layout/process3"/>
    <dgm:cxn modelId="{089AECBE-5559-4AF7-8A87-7F93C32306DB}" type="presParOf" srcId="{BFD335C1-AE57-48CA-94E9-989EEE66D5D5}" destId="{664617D1-A4D5-427E-8F0F-5878AE69ABE0}"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85623D-41EC-4F21-A642-69D9DDB31301}"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6C22DD5B-D13B-4DD3-8198-B61B39455CED}">
      <dgm:prSet/>
      <dgm:spPr/>
      <dgm:t>
        <a:bodyPr/>
        <a:lstStyle/>
        <a:p>
          <a:pPr algn="ctr" rtl="1"/>
          <a:r>
            <a:rPr lang="fa-IR" dirty="0" smtClean="0">
              <a:cs typeface="B Titr" pitchFamily="2" charset="-78"/>
            </a:rPr>
            <a:t>ریسک تجاری</a:t>
          </a:r>
          <a:endParaRPr lang="en-US" dirty="0">
            <a:cs typeface="B Titr" pitchFamily="2" charset="-78"/>
          </a:endParaRPr>
        </a:p>
      </dgm:t>
    </dgm:pt>
    <dgm:pt modelId="{3D20514E-0522-4604-B567-4F64ACF5B466}" type="parTrans" cxnId="{777A749F-8311-41AC-8F04-087A8071BD66}">
      <dgm:prSet/>
      <dgm:spPr/>
      <dgm:t>
        <a:bodyPr/>
        <a:lstStyle/>
        <a:p>
          <a:pPr algn="ctr"/>
          <a:endParaRPr lang="en-US"/>
        </a:p>
      </dgm:t>
    </dgm:pt>
    <dgm:pt modelId="{8C2BC6BF-BBD3-44FD-A236-1B7F93224745}" type="sibTrans" cxnId="{777A749F-8311-41AC-8F04-087A8071BD66}">
      <dgm:prSet/>
      <dgm:spPr/>
      <dgm:t>
        <a:bodyPr/>
        <a:lstStyle/>
        <a:p>
          <a:pPr algn="ctr"/>
          <a:endParaRPr lang="en-US"/>
        </a:p>
      </dgm:t>
    </dgm:pt>
    <dgm:pt modelId="{94B0C8BE-C9C2-4C7D-BB4A-5BE3EB95BFB8}">
      <dgm:prSet/>
      <dgm:spPr/>
      <dgm:t>
        <a:bodyPr/>
        <a:lstStyle/>
        <a:p>
          <a:pPr algn="ctr" rtl="1"/>
          <a:r>
            <a:rPr lang="fa-IR" dirty="0" smtClean="0">
              <a:cs typeface="B Titr" pitchFamily="2" charset="-78"/>
            </a:rPr>
            <a:t>ریسک غیرتجاری</a:t>
          </a:r>
          <a:endParaRPr lang="en-US" dirty="0">
            <a:cs typeface="B Titr" pitchFamily="2" charset="-78"/>
          </a:endParaRPr>
        </a:p>
      </dgm:t>
    </dgm:pt>
    <dgm:pt modelId="{5FD86F14-D221-469F-9977-48B3FAAE2B49}" type="parTrans" cxnId="{1B0FD7D2-6C85-4634-9DE8-B52B2DF24718}">
      <dgm:prSet/>
      <dgm:spPr/>
      <dgm:t>
        <a:bodyPr/>
        <a:lstStyle/>
        <a:p>
          <a:pPr algn="ctr"/>
          <a:endParaRPr lang="en-US"/>
        </a:p>
      </dgm:t>
    </dgm:pt>
    <dgm:pt modelId="{8087241E-D885-4B3B-B94E-3688D35BC577}" type="sibTrans" cxnId="{1B0FD7D2-6C85-4634-9DE8-B52B2DF24718}">
      <dgm:prSet/>
      <dgm:spPr/>
      <dgm:t>
        <a:bodyPr/>
        <a:lstStyle/>
        <a:p>
          <a:pPr algn="ctr"/>
          <a:endParaRPr lang="en-US"/>
        </a:p>
      </dgm:t>
    </dgm:pt>
    <dgm:pt modelId="{B25C1E38-3C0E-4A71-B611-3A51ED7EB145}">
      <dgm:prSet/>
      <dgm:spPr/>
      <dgm:t>
        <a:bodyPr/>
        <a:lstStyle/>
        <a:p>
          <a:pPr algn="justLow" rtl="1"/>
          <a:r>
            <a:rPr lang="ar-SA" dirty="0" smtClean="0">
              <a:cs typeface="B Zar" pitchFamily="2" charset="-78"/>
            </a:rPr>
            <a:t>ریسک‌های غیرتجاری شامل تمامی ریسک‌ها غیر از ریسک‌های تجاری است. </a:t>
          </a:r>
          <a:r>
            <a:rPr lang="fa-IR" dirty="0" smtClean="0">
              <a:cs typeface="B Zar" pitchFamily="2" charset="-78"/>
            </a:rPr>
            <a:t>مانند </a:t>
          </a:r>
          <a:r>
            <a:rPr lang="ar-SA" dirty="0" smtClean="0">
              <a:cs typeface="B Zar" pitchFamily="2" charset="-78"/>
            </a:rPr>
            <a:t>ریسک‌های</a:t>
          </a:r>
          <a:r>
            <a:rPr lang="fa-IR" dirty="0" smtClean="0">
              <a:cs typeface="B Zar" pitchFamily="2" charset="-78"/>
            </a:rPr>
            <a:t> مالی</a:t>
          </a:r>
          <a:endParaRPr lang="en-US" dirty="0">
            <a:cs typeface="B Zar" pitchFamily="2" charset="-78"/>
          </a:endParaRPr>
        </a:p>
      </dgm:t>
    </dgm:pt>
    <dgm:pt modelId="{28257E32-B693-4949-A735-29A5BCA40024}" type="parTrans" cxnId="{81328771-5D99-4700-A8B8-70344D5219BD}">
      <dgm:prSet/>
      <dgm:spPr/>
      <dgm:t>
        <a:bodyPr/>
        <a:lstStyle/>
        <a:p>
          <a:pPr algn="ctr"/>
          <a:endParaRPr lang="en-US"/>
        </a:p>
      </dgm:t>
    </dgm:pt>
    <dgm:pt modelId="{6EA8929C-3CED-4FE8-8775-6DE2659CD3C8}" type="sibTrans" cxnId="{81328771-5D99-4700-A8B8-70344D5219BD}">
      <dgm:prSet/>
      <dgm:spPr/>
      <dgm:t>
        <a:bodyPr/>
        <a:lstStyle/>
        <a:p>
          <a:pPr algn="ctr"/>
          <a:endParaRPr lang="en-US"/>
        </a:p>
      </dgm:t>
    </dgm:pt>
    <dgm:pt modelId="{8A8FB7CC-69D3-4821-AA8D-FECD44F116BA}">
      <dgm:prSet/>
      <dgm:spPr/>
      <dgm:t>
        <a:bodyPr/>
        <a:lstStyle/>
        <a:p>
          <a:pPr algn="justLow" rtl="1"/>
          <a:r>
            <a:rPr lang="ar-SA" dirty="0" smtClean="0">
              <a:cs typeface="B Zar" pitchFamily="2" charset="-78"/>
            </a:rPr>
            <a:t>ریسک‌های تجاری، ریسک‌هایی است که از بطن کسب و کار شرکت و فعالیت‌های آن ناشی می‌شود. این ریسک‌ها به بازار محصولات و خدماتی بستگی دارد که بنگاه در آن فعالیت می‌کند</a:t>
          </a:r>
          <a:endParaRPr lang="en-US" dirty="0">
            <a:cs typeface="B Zar" pitchFamily="2" charset="-78"/>
          </a:endParaRPr>
        </a:p>
      </dgm:t>
    </dgm:pt>
    <dgm:pt modelId="{987F990C-CD87-4190-916C-D1D1F1B9301B}" type="parTrans" cxnId="{98F9A5ED-06C3-44B5-91DF-AFCFE47AF0F9}">
      <dgm:prSet/>
      <dgm:spPr/>
      <dgm:t>
        <a:bodyPr/>
        <a:lstStyle/>
        <a:p>
          <a:endParaRPr lang="en-US"/>
        </a:p>
      </dgm:t>
    </dgm:pt>
    <dgm:pt modelId="{B187EEB2-D3EF-4AD5-90F8-68E145284F30}" type="sibTrans" cxnId="{98F9A5ED-06C3-44B5-91DF-AFCFE47AF0F9}">
      <dgm:prSet/>
      <dgm:spPr/>
      <dgm:t>
        <a:bodyPr/>
        <a:lstStyle/>
        <a:p>
          <a:endParaRPr lang="en-US"/>
        </a:p>
      </dgm:t>
    </dgm:pt>
    <dgm:pt modelId="{3B6E90D4-5261-4A9E-B5C2-A1FD5FEB4681}" type="pres">
      <dgm:prSet presAssocID="{5A85623D-41EC-4F21-A642-69D9DDB31301}" presName="linear" presStyleCnt="0">
        <dgm:presLayoutVars>
          <dgm:dir/>
          <dgm:animLvl val="lvl"/>
          <dgm:resizeHandles val="exact"/>
        </dgm:presLayoutVars>
      </dgm:prSet>
      <dgm:spPr/>
      <dgm:t>
        <a:bodyPr/>
        <a:lstStyle/>
        <a:p>
          <a:endParaRPr lang="en-US"/>
        </a:p>
      </dgm:t>
    </dgm:pt>
    <dgm:pt modelId="{F1563EBE-7EF5-48CA-B3B3-E661B8BB344B}" type="pres">
      <dgm:prSet presAssocID="{6C22DD5B-D13B-4DD3-8198-B61B39455CED}" presName="parentLin" presStyleCnt="0"/>
      <dgm:spPr/>
    </dgm:pt>
    <dgm:pt modelId="{6F2B0AA6-A654-41DE-830D-AB036D326175}" type="pres">
      <dgm:prSet presAssocID="{6C22DD5B-D13B-4DD3-8198-B61B39455CED}" presName="parentLeftMargin" presStyleLbl="node1" presStyleIdx="0" presStyleCnt="2"/>
      <dgm:spPr/>
      <dgm:t>
        <a:bodyPr/>
        <a:lstStyle/>
        <a:p>
          <a:endParaRPr lang="en-US"/>
        </a:p>
      </dgm:t>
    </dgm:pt>
    <dgm:pt modelId="{10975381-390A-46E7-AC94-91DD5C8AC3B9}" type="pres">
      <dgm:prSet presAssocID="{6C22DD5B-D13B-4DD3-8198-B61B39455CED}" presName="parentText" presStyleLbl="node1" presStyleIdx="0" presStyleCnt="2">
        <dgm:presLayoutVars>
          <dgm:chMax val="0"/>
          <dgm:bulletEnabled val="1"/>
        </dgm:presLayoutVars>
      </dgm:prSet>
      <dgm:spPr/>
      <dgm:t>
        <a:bodyPr/>
        <a:lstStyle/>
        <a:p>
          <a:endParaRPr lang="en-US"/>
        </a:p>
      </dgm:t>
    </dgm:pt>
    <dgm:pt modelId="{DC52FFD7-2D1E-4CF2-BEB7-19D73C4D8975}" type="pres">
      <dgm:prSet presAssocID="{6C22DD5B-D13B-4DD3-8198-B61B39455CED}" presName="negativeSpace" presStyleCnt="0"/>
      <dgm:spPr/>
    </dgm:pt>
    <dgm:pt modelId="{01BDC2A9-81DF-4D49-9CE2-CC617F8CB50A}" type="pres">
      <dgm:prSet presAssocID="{6C22DD5B-D13B-4DD3-8198-B61B39455CED}" presName="childText" presStyleLbl="conFgAcc1" presStyleIdx="0" presStyleCnt="2">
        <dgm:presLayoutVars>
          <dgm:bulletEnabled val="1"/>
        </dgm:presLayoutVars>
      </dgm:prSet>
      <dgm:spPr/>
      <dgm:t>
        <a:bodyPr/>
        <a:lstStyle/>
        <a:p>
          <a:endParaRPr lang="en-US"/>
        </a:p>
      </dgm:t>
    </dgm:pt>
    <dgm:pt modelId="{2FC10AA5-3744-493F-B39C-5F9B1A2D3D89}" type="pres">
      <dgm:prSet presAssocID="{8C2BC6BF-BBD3-44FD-A236-1B7F93224745}" presName="spaceBetweenRectangles" presStyleCnt="0"/>
      <dgm:spPr/>
    </dgm:pt>
    <dgm:pt modelId="{A3AC0C12-B41E-4E0B-8B3B-F05BBD9E0188}" type="pres">
      <dgm:prSet presAssocID="{94B0C8BE-C9C2-4C7D-BB4A-5BE3EB95BFB8}" presName="parentLin" presStyleCnt="0"/>
      <dgm:spPr/>
    </dgm:pt>
    <dgm:pt modelId="{09CA7873-DE68-493C-AAFA-1B1E1B6DEF83}" type="pres">
      <dgm:prSet presAssocID="{94B0C8BE-C9C2-4C7D-BB4A-5BE3EB95BFB8}" presName="parentLeftMargin" presStyleLbl="node1" presStyleIdx="0" presStyleCnt="2"/>
      <dgm:spPr/>
      <dgm:t>
        <a:bodyPr/>
        <a:lstStyle/>
        <a:p>
          <a:endParaRPr lang="en-US"/>
        </a:p>
      </dgm:t>
    </dgm:pt>
    <dgm:pt modelId="{89D54F25-610C-447E-928B-A1B72B223578}" type="pres">
      <dgm:prSet presAssocID="{94B0C8BE-C9C2-4C7D-BB4A-5BE3EB95BFB8}" presName="parentText" presStyleLbl="node1" presStyleIdx="1" presStyleCnt="2">
        <dgm:presLayoutVars>
          <dgm:chMax val="0"/>
          <dgm:bulletEnabled val="1"/>
        </dgm:presLayoutVars>
      </dgm:prSet>
      <dgm:spPr/>
      <dgm:t>
        <a:bodyPr/>
        <a:lstStyle/>
        <a:p>
          <a:endParaRPr lang="en-US"/>
        </a:p>
      </dgm:t>
    </dgm:pt>
    <dgm:pt modelId="{9FD2E0BC-E4AC-47E0-8F07-AE59236C30CF}" type="pres">
      <dgm:prSet presAssocID="{94B0C8BE-C9C2-4C7D-BB4A-5BE3EB95BFB8}" presName="negativeSpace" presStyleCnt="0"/>
      <dgm:spPr/>
    </dgm:pt>
    <dgm:pt modelId="{62723D11-CC5D-48A2-A5FC-816A51D70E2D}" type="pres">
      <dgm:prSet presAssocID="{94B0C8BE-C9C2-4C7D-BB4A-5BE3EB95BFB8}" presName="childText" presStyleLbl="conFgAcc1" presStyleIdx="1" presStyleCnt="2">
        <dgm:presLayoutVars>
          <dgm:bulletEnabled val="1"/>
        </dgm:presLayoutVars>
      </dgm:prSet>
      <dgm:spPr/>
      <dgm:t>
        <a:bodyPr/>
        <a:lstStyle/>
        <a:p>
          <a:endParaRPr lang="en-US"/>
        </a:p>
      </dgm:t>
    </dgm:pt>
  </dgm:ptLst>
  <dgm:cxnLst>
    <dgm:cxn modelId="{3BD46902-3E40-47EF-A8AF-16CD00F63B4D}" type="presOf" srcId="{94B0C8BE-C9C2-4C7D-BB4A-5BE3EB95BFB8}" destId="{89D54F25-610C-447E-928B-A1B72B223578}" srcOrd="1" destOrd="0" presId="urn:microsoft.com/office/officeart/2005/8/layout/list1"/>
    <dgm:cxn modelId="{0B524981-AEDE-4E41-8BFD-8277C4C5A3DB}" type="presOf" srcId="{6C22DD5B-D13B-4DD3-8198-B61B39455CED}" destId="{10975381-390A-46E7-AC94-91DD5C8AC3B9}" srcOrd="1" destOrd="0" presId="urn:microsoft.com/office/officeart/2005/8/layout/list1"/>
    <dgm:cxn modelId="{824BF54E-E74C-469F-9A05-4C4FDD8933FF}" type="presOf" srcId="{94B0C8BE-C9C2-4C7D-BB4A-5BE3EB95BFB8}" destId="{09CA7873-DE68-493C-AAFA-1B1E1B6DEF83}" srcOrd="0" destOrd="0" presId="urn:microsoft.com/office/officeart/2005/8/layout/list1"/>
    <dgm:cxn modelId="{BE3EC606-D09F-4EF6-B0F1-FE994044CBD2}" type="presOf" srcId="{B25C1E38-3C0E-4A71-B611-3A51ED7EB145}" destId="{62723D11-CC5D-48A2-A5FC-816A51D70E2D}" srcOrd="0" destOrd="0" presId="urn:microsoft.com/office/officeart/2005/8/layout/list1"/>
    <dgm:cxn modelId="{777A749F-8311-41AC-8F04-087A8071BD66}" srcId="{5A85623D-41EC-4F21-A642-69D9DDB31301}" destId="{6C22DD5B-D13B-4DD3-8198-B61B39455CED}" srcOrd="0" destOrd="0" parTransId="{3D20514E-0522-4604-B567-4F64ACF5B466}" sibTransId="{8C2BC6BF-BBD3-44FD-A236-1B7F93224745}"/>
    <dgm:cxn modelId="{81328771-5D99-4700-A8B8-70344D5219BD}" srcId="{94B0C8BE-C9C2-4C7D-BB4A-5BE3EB95BFB8}" destId="{B25C1E38-3C0E-4A71-B611-3A51ED7EB145}" srcOrd="0" destOrd="0" parTransId="{28257E32-B693-4949-A735-29A5BCA40024}" sibTransId="{6EA8929C-3CED-4FE8-8775-6DE2659CD3C8}"/>
    <dgm:cxn modelId="{7CAE6F39-3D2E-4EA2-A0C4-390B6FB9D4C0}" type="presOf" srcId="{6C22DD5B-D13B-4DD3-8198-B61B39455CED}" destId="{6F2B0AA6-A654-41DE-830D-AB036D326175}" srcOrd="0" destOrd="0" presId="urn:microsoft.com/office/officeart/2005/8/layout/list1"/>
    <dgm:cxn modelId="{98F9A5ED-06C3-44B5-91DF-AFCFE47AF0F9}" srcId="{6C22DD5B-D13B-4DD3-8198-B61B39455CED}" destId="{8A8FB7CC-69D3-4821-AA8D-FECD44F116BA}" srcOrd="0" destOrd="0" parTransId="{987F990C-CD87-4190-916C-D1D1F1B9301B}" sibTransId="{B187EEB2-D3EF-4AD5-90F8-68E145284F30}"/>
    <dgm:cxn modelId="{1B0FD7D2-6C85-4634-9DE8-B52B2DF24718}" srcId="{5A85623D-41EC-4F21-A642-69D9DDB31301}" destId="{94B0C8BE-C9C2-4C7D-BB4A-5BE3EB95BFB8}" srcOrd="1" destOrd="0" parTransId="{5FD86F14-D221-469F-9977-48B3FAAE2B49}" sibTransId="{8087241E-D885-4B3B-B94E-3688D35BC577}"/>
    <dgm:cxn modelId="{FC686C31-F1F5-4245-B65A-0DF1D71EB1CB}" type="presOf" srcId="{5A85623D-41EC-4F21-A642-69D9DDB31301}" destId="{3B6E90D4-5261-4A9E-B5C2-A1FD5FEB4681}" srcOrd="0" destOrd="0" presId="urn:microsoft.com/office/officeart/2005/8/layout/list1"/>
    <dgm:cxn modelId="{C6750756-EF54-496A-833A-1316B61FCF9F}" type="presOf" srcId="{8A8FB7CC-69D3-4821-AA8D-FECD44F116BA}" destId="{01BDC2A9-81DF-4D49-9CE2-CC617F8CB50A}" srcOrd="0" destOrd="0" presId="urn:microsoft.com/office/officeart/2005/8/layout/list1"/>
    <dgm:cxn modelId="{26A9C098-87E4-41A1-ABC8-9D417150A632}" type="presParOf" srcId="{3B6E90D4-5261-4A9E-B5C2-A1FD5FEB4681}" destId="{F1563EBE-7EF5-48CA-B3B3-E661B8BB344B}" srcOrd="0" destOrd="0" presId="urn:microsoft.com/office/officeart/2005/8/layout/list1"/>
    <dgm:cxn modelId="{526813AE-78C2-4354-B23B-B8A4B2B8817F}" type="presParOf" srcId="{F1563EBE-7EF5-48CA-B3B3-E661B8BB344B}" destId="{6F2B0AA6-A654-41DE-830D-AB036D326175}" srcOrd="0" destOrd="0" presId="urn:microsoft.com/office/officeart/2005/8/layout/list1"/>
    <dgm:cxn modelId="{99508BC5-EEDF-47BA-B920-D0F8FAE6633F}" type="presParOf" srcId="{F1563EBE-7EF5-48CA-B3B3-E661B8BB344B}" destId="{10975381-390A-46E7-AC94-91DD5C8AC3B9}" srcOrd="1" destOrd="0" presId="urn:microsoft.com/office/officeart/2005/8/layout/list1"/>
    <dgm:cxn modelId="{56C31956-BA2A-48CA-8E21-15354A5B9791}" type="presParOf" srcId="{3B6E90D4-5261-4A9E-B5C2-A1FD5FEB4681}" destId="{DC52FFD7-2D1E-4CF2-BEB7-19D73C4D8975}" srcOrd="1" destOrd="0" presId="urn:microsoft.com/office/officeart/2005/8/layout/list1"/>
    <dgm:cxn modelId="{693A1519-F349-4BD0-A3B9-6889704307A7}" type="presParOf" srcId="{3B6E90D4-5261-4A9E-B5C2-A1FD5FEB4681}" destId="{01BDC2A9-81DF-4D49-9CE2-CC617F8CB50A}" srcOrd="2" destOrd="0" presId="urn:microsoft.com/office/officeart/2005/8/layout/list1"/>
    <dgm:cxn modelId="{DE6F5D4F-720E-4B13-98CE-6EFBD1DE7660}" type="presParOf" srcId="{3B6E90D4-5261-4A9E-B5C2-A1FD5FEB4681}" destId="{2FC10AA5-3744-493F-B39C-5F9B1A2D3D89}" srcOrd="3" destOrd="0" presId="urn:microsoft.com/office/officeart/2005/8/layout/list1"/>
    <dgm:cxn modelId="{863FCD10-F4B3-467A-8277-5DE6444F0CD9}" type="presParOf" srcId="{3B6E90D4-5261-4A9E-B5C2-A1FD5FEB4681}" destId="{A3AC0C12-B41E-4E0B-8B3B-F05BBD9E0188}" srcOrd="4" destOrd="0" presId="urn:microsoft.com/office/officeart/2005/8/layout/list1"/>
    <dgm:cxn modelId="{0731A79C-1AC9-4A4C-B0A7-96932ECA09AF}" type="presParOf" srcId="{A3AC0C12-B41E-4E0B-8B3B-F05BBD9E0188}" destId="{09CA7873-DE68-493C-AAFA-1B1E1B6DEF83}" srcOrd="0" destOrd="0" presId="urn:microsoft.com/office/officeart/2005/8/layout/list1"/>
    <dgm:cxn modelId="{E60DF3B3-15DA-409E-94A9-9A8E66E32EDE}" type="presParOf" srcId="{A3AC0C12-B41E-4E0B-8B3B-F05BBD9E0188}" destId="{89D54F25-610C-447E-928B-A1B72B223578}" srcOrd="1" destOrd="0" presId="urn:microsoft.com/office/officeart/2005/8/layout/list1"/>
    <dgm:cxn modelId="{97CEB83C-85AF-4F1D-8846-8C10E7C5A45A}" type="presParOf" srcId="{3B6E90D4-5261-4A9E-B5C2-A1FD5FEB4681}" destId="{9FD2E0BC-E4AC-47E0-8F07-AE59236C30CF}" srcOrd="5" destOrd="0" presId="urn:microsoft.com/office/officeart/2005/8/layout/list1"/>
    <dgm:cxn modelId="{77557C02-A6E5-4B05-A550-6E0986F28100}" type="presParOf" srcId="{3B6E90D4-5261-4A9E-B5C2-A1FD5FEB4681}" destId="{62723D11-CC5D-48A2-A5FC-816A51D70E2D}"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EE60847-6AF5-48DE-A547-B3E40F1C4EBC}" type="doc">
      <dgm:prSet loTypeId="urn:microsoft.com/office/officeart/2005/8/layout/chevron2" loCatId="list" qsTypeId="urn:microsoft.com/office/officeart/2005/8/quickstyle/3d2" qsCatId="3D" csTypeId="urn:microsoft.com/office/officeart/2005/8/colors/accent2_1" csCatId="accent2" phldr="1"/>
      <dgm:spPr/>
      <dgm:t>
        <a:bodyPr/>
        <a:lstStyle/>
        <a:p>
          <a:endParaRPr lang="en-US"/>
        </a:p>
      </dgm:t>
    </dgm:pt>
    <dgm:pt modelId="{07CF9A4D-BE3C-4066-A34E-05EEF49817D0}">
      <dgm:prSet/>
      <dgm:spPr/>
      <dgm:t>
        <a:bodyPr/>
        <a:lstStyle/>
        <a:p>
          <a:pPr rtl="1"/>
          <a:r>
            <a:rPr lang="fa-IR" dirty="0" smtClean="0">
              <a:cs typeface="B Titr" pitchFamily="2" charset="-78"/>
            </a:rPr>
            <a:t>در تمامی شرکت‌ها (تعریف عام)</a:t>
          </a:r>
          <a:endParaRPr lang="en-US" dirty="0">
            <a:cs typeface="B Titr" pitchFamily="2" charset="-78"/>
          </a:endParaRPr>
        </a:p>
      </dgm:t>
    </dgm:pt>
    <dgm:pt modelId="{C79377D5-01A7-4766-9C71-A7E9AE297908}" type="parTrans" cxnId="{D2F40FD4-DAE2-41C4-8973-67D8C7769B54}">
      <dgm:prSet/>
      <dgm:spPr/>
      <dgm:t>
        <a:bodyPr/>
        <a:lstStyle/>
        <a:p>
          <a:endParaRPr lang="en-US">
            <a:cs typeface="B Zar" pitchFamily="2" charset="-78"/>
          </a:endParaRPr>
        </a:p>
      </dgm:t>
    </dgm:pt>
    <dgm:pt modelId="{804D1D8C-F69B-4EE7-B326-EED7BA6B9830}" type="sibTrans" cxnId="{D2F40FD4-DAE2-41C4-8973-67D8C7769B54}">
      <dgm:prSet/>
      <dgm:spPr/>
      <dgm:t>
        <a:bodyPr/>
        <a:lstStyle/>
        <a:p>
          <a:endParaRPr lang="en-US">
            <a:cs typeface="B Zar" pitchFamily="2" charset="-78"/>
          </a:endParaRPr>
        </a:p>
      </dgm:t>
    </dgm:pt>
    <dgm:pt modelId="{F60C4456-6D43-432C-BAA9-2C6247D12943}">
      <dgm:prSet/>
      <dgm:spPr/>
      <dgm:t>
        <a:bodyPr/>
        <a:lstStyle/>
        <a:p>
          <a:pPr algn="justLow" rtl="1"/>
          <a:r>
            <a:rPr lang="fa-IR" dirty="0" smtClean="0">
              <a:cs typeface="B Zar" pitchFamily="2" charset="-78"/>
            </a:rPr>
            <a:t>هر نوع ریسک اضافی که در نتیجۀ دریافت وام به صاحبان سهام عادی تحمیل می‌شود.</a:t>
          </a:r>
          <a:endParaRPr lang="en-US" dirty="0">
            <a:cs typeface="B Zar" pitchFamily="2" charset="-78"/>
          </a:endParaRPr>
        </a:p>
      </dgm:t>
    </dgm:pt>
    <dgm:pt modelId="{A554A4CB-0E18-4E89-89FB-CB5563EE742B}" type="parTrans" cxnId="{3DAF7A1B-1908-40BF-9C5E-4E0547B410A2}">
      <dgm:prSet/>
      <dgm:spPr/>
      <dgm:t>
        <a:bodyPr/>
        <a:lstStyle/>
        <a:p>
          <a:endParaRPr lang="en-US">
            <a:cs typeface="B Zar" pitchFamily="2" charset="-78"/>
          </a:endParaRPr>
        </a:p>
      </dgm:t>
    </dgm:pt>
    <dgm:pt modelId="{C1F8F646-612E-4568-8441-E06BEEAE94FF}" type="sibTrans" cxnId="{3DAF7A1B-1908-40BF-9C5E-4E0547B410A2}">
      <dgm:prSet/>
      <dgm:spPr/>
      <dgm:t>
        <a:bodyPr/>
        <a:lstStyle/>
        <a:p>
          <a:endParaRPr lang="en-US">
            <a:cs typeface="B Zar" pitchFamily="2" charset="-78"/>
          </a:endParaRPr>
        </a:p>
      </dgm:t>
    </dgm:pt>
    <dgm:pt modelId="{7BF15B63-5FAE-4324-860D-27D21E4CD749}">
      <dgm:prSet/>
      <dgm:spPr/>
      <dgm:t>
        <a:bodyPr/>
        <a:lstStyle/>
        <a:p>
          <a:pPr rtl="1"/>
          <a:r>
            <a:rPr lang="fa-IR" dirty="0" smtClean="0">
              <a:cs typeface="B Titr" pitchFamily="2" charset="-78"/>
            </a:rPr>
            <a:t>در مؤسسات مالی (تعریف خاص)</a:t>
          </a:r>
          <a:endParaRPr lang="en-US" dirty="0">
            <a:cs typeface="B Titr" pitchFamily="2" charset="-78"/>
          </a:endParaRPr>
        </a:p>
      </dgm:t>
    </dgm:pt>
    <dgm:pt modelId="{F6ABBC44-49BA-469A-852B-368438714244}" type="parTrans" cxnId="{C061195A-681E-40A6-BB13-3589B39652C1}">
      <dgm:prSet/>
      <dgm:spPr/>
      <dgm:t>
        <a:bodyPr/>
        <a:lstStyle/>
        <a:p>
          <a:endParaRPr lang="en-US">
            <a:cs typeface="B Zar" pitchFamily="2" charset="-78"/>
          </a:endParaRPr>
        </a:p>
      </dgm:t>
    </dgm:pt>
    <dgm:pt modelId="{C80ECE86-F29C-41C9-BEC6-8741E8ABEBE2}" type="sibTrans" cxnId="{C061195A-681E-40A6-BB13-3589B39652C1}">
      <dgm:prSet/>
      <dgm:spPr/>
      <dgm:t>
        <a:bodyPr/>
        <a:lstStyle/>
        <a:p>
          <a:endParaRPr lang="en-US">
            <a:cs typeface="B Zar" pitchFamily="2" charset="-78"/>
          </a:endParaRPr>
        </a:p>
      </dgm:t>
    </dgm:pt>
    <dgm:pt modelId="{F76184DE-770C-41B4-B4A6-B2424580D233}">
      <dgm:prSet/>
      <dgm:spPr/>
      <dgm:t>
        <a:bodyPr/>
        <a:lstStyle/>
        <a:p>
          <a:pPr algn="justLow" rtl="1"/>
          <a:r>
            <a:rPr lang="fa-IR" dirty="0" smtClean="0">
              <a:cs typeface="B Zar" pitchFamily="2" charset="-78"/>
            </a:rPr>
            <a:t>هرگونه ریسکی که به علت نگهداری دارایی‌های مالی ایجاد می‌شود.</a:t>
          </a:r>
          <a:endParaRPr lang="en-US" dirty="0">
            <a:cs typeface="B Zar" pitchFamily="2" charset="-78"/>
          </a:endParaRPr>
        </a:p>
      </dgm:t>
    </dgm:pt>
    <dgm:pt modelId="{57DED497-7D9C-42A4-A82F-8865BF4CB0D9}" type="parTrans" cxnId="{FB255592-6C6D-494C-B02D-FBA57FAB9452}">
      <dgm:prSet/>
      <dgm:spPr/>
      <dgm:t>
        <a:bodyPr/>
        <a:lstStyle/>
        <a:p>
          <a:endParaRPr lang="en-US">
            <a:cs typeface="B Zar" pitchFamily="2" charset="-78"/>
          </a:endParaRPr>
        </a:p>
      </dgm:t>
    </dgm:pt>
    <dgm:pt modelId="{E50F01AD-2DFA-4DCC-93C0-1F962B024899}" type="sibTrans" cxnId="{FB255592-6C6D-494C-B02D-FBA57FAB9452}">
      <dgm:prSet/>
      <dgm:spPr/>
      <dgm:t>
        <a:bodyPr/>
        <a:lstStyle/>
        <a:p>
          <a:endParaRPr lang="en-US">
            <a:cs typeface="B Zar" pitchFamily="2" charset="-78"/>
          </a:endParaRPr>
        </a:p>
      </dgm:t>
    </dgm:pt>
    <dgm:pt modelId="{D0471FF4-4645-4B09-AE34-B30C185EDDA4}" type="pres">
      <dgm:prSet presAssocID="{5EE60847-6AF5-48DE-A547-B3E40F1C4EBC}" presName="linearFlow" presStyleCnt="0">
        <dgm:presLayoutVars>
          <dgm:dir/>
          <dgm:animLvl val="lvl"/>
          <dgm:resizeHandles val="exact"/>
        </dgm:presLayoutVars>
      </dgm:prSet>
      <dgm:spPr/>
      <dgm:t>
        <a:bodyPr/>
        <a:lstStyle/>
        <a:p>
          <a:endParaRPr lang="en-US"/>
        </a:p>
      </dgm:t>
    </dgm:pt>
    <dgm:pt modelId="{57F4F111-694C-4950-95D7-12DAD500D8BD}" type="pres">
      <dgm:prSet presAssocID="{07CF9A4D-BE3C-4066-A34E-05EEF49817D0}" presName="composite" presStyleCnt="0"/>
      <dgm:spPr/>
    </dgm:pt>
    <dgm:pt modelId="{A2C943D0-6A78-47C6-96B5-88F31C99F99E}" type="pres">
      <dgm:prSet presAssocID="{07CF9A4D-BE3C-4066-A34E-05EEF49817D0}" presName="parentText" presStyleLbl="alignNode1" presStyleIdx="0" presStyleCnt="2">
        <dgm:presLayoutVars>
          <dgm:chMax val="1"/>
          <dgm:bulletEnabled val="1"/>
        </dgm:presLayoutVars>
      </dgm:prSet>
      <dgm:spPr/>
      <dgm:t>
        <a:bodyPr/>
        <a:lstStyle/>
        <a:p>
          <a:endParaRPr lang="en-US"/>
        </a:p>
      </dgm:t>
    </dgm:pt>
    <dgm:pt modelId="{9A88AE65-3FE2-48F1-BF6F-CBBD55C9DA2E}" type="pres">
      <dgm:prSet presAssocID="{07CF9A4D-BE3C-4066-A34E-05EEF49817D0}" presName="descendantText" presStyleLbl="alignAcc1" presStyleIdx="0" presStyleCnt="2">
        <dgm:presLayoutVars>
          <dgm:bulletEnabled val="1"/>
        </dgm:presLayoutVars>
      </dgm:prSet>
      <dgm:spPr/>
      <dgm:t>
        <a:bodyPr/>
        <a:lstStyle/>
        <a:p>
          <a:endParaRPr lang="en-US"/>
        </a:p>
      </dgm:t>
    </dgm:pt>
    <dgm:pt modelId="{46F631A0-3938-4FCA-9F73-D07A07B5FC22}" type="pres">
      <dgm:prSet presAssocID="{804D1D8C-F69B-4EE7-B326-EED7BA6B9830}" presName="sp" presStyleCnt="0"/>
      <dgm:spPr/>
    </dgm:pt>
    <dgm:pt modelId="{390EBE52-DC47-4C95-ACEC-11ADA55AD74F}" type="pres">
      <dgm:prSet presAssocID="{7BF15B63-5FAE-4324-860D-27D21E4CD749}" presName="composite" presStyleCnt="0"/>
      <dgm:spPr/>
    </dgm:pt>
    <dgm:pt modelId="{F478BC25-4117-45EF-8FB8-007943B3219C}" type="pres">
      <dgm:prSet presAssocID="{7BF15B63-5FAE-4324-860D-27D21E4CD749}" presName="parentText" presStyleLbl="alignNode1" presStyleIdx="1" presStyleCnt="2">
        <dgm:presLayoutVars>
          <dgm:chMax val="1"/>
          <dgm:bulletEnabled val="1"/>
        </dgm:presLayoutVars>
      </dgm:prSet>
      <dgm:spPr/>
      <dgm:t>
        <a:bodyPr/>
        <a:lstStyle/>
        <a:p>
          <a:endParaRPr lang="en-US"/>
        </a:p>
      </dgm:t>
    </dgm:pt>
    <dgm:pt modelId="{C499CC51-3A34-4228-B8CF-319F35FD6F80}" type="pres">
      <dgm:prSet presAssocID="{7BF15B63-5FAE-4324-860D-27D21E4CD749}" presName="descendantText" presStyleLbl="alignAcc1" presStyleIdx="1" presStyleCnt="2">
        <dgm:presLayoutVars>
          <dgm:bulletEnabled val="1"/>
        </dgm:presLayoutVars>
      </dgm:prSet>
      <dgm:spPr/>
      <dgm:t>
        <a:bodyPr/>
        <a:lstStyle/>
        <a:p>
          <a:endParaRPr lang="en-US"/>
        </a:p>
      </dgm:t>
    </dgm:pt>
  </dgm:ptLst>
  <dgm:cxnLst>
    <dgm:cxn modelId="{3DAF7A1B-1908-40BF-9C5E-4E0547B410A2}" srcId="{07CF9A4D-BE3C-4066-A34E-05EEF49817D0}" destId="{F60C4456-6D43-432C-BAA9-2C6247D12943}" srcOrd="0" destOrd="0" parTransId="{A554A4CB-0E18-4E89-89FB-CB5563EE742B}" sibTransId="{C1F8F646-612E-4568-8441-E06BEEAE94FF}"/>
    <dgm:cxn modelId="{D2F40FD4-DAE2-41C4-8973-67D8C7769B54}" srcId="{5EE60847-6AF5-48DE-A547-B3E40F1C4EBC}" destId="{07CF9A4D-BE3C-4066-A34E-05EEF49817D0}" srcOrd="0" destOrd="0" parTransId="{C79377D5-01A7-4766-9C71-A7E9AE297908}" sibTransId="{804D1D8C-F69B-4EE7-B326-EED7BA6B9830}"/>
    <dgm:cxn modelId="{D68C558E-C3B0-40B8-AF1A-6468E48AF0B4}" type="presOf" srcId="{F60C4456-6D43-432C-BAA9-2C6247D12943}" destId="{9A88AE65-3FE2-48F1-BF6F-CBBD55C9DA2E}" srcOrd="0" destOrd="0" presId="urn:microsoft.com/office/officeart/2005/8/layout/chevron2"/>
    <dgm:cxn modelId="{A41AC431-D1C4-4050-B6D3-3F5446F70ADB}" type="presOf" srcId="{07CF9A4D-BE3C-4066-A34E-05EEF49817D0}" destId="{A2C943D0-6A78-47C6-96B5-88F31C99F99E}" srcOrd="0" destOrd="0" presId="urn:microsoft.com/office/officeart/2005/8/layout/chevron2"/>
    <dgm:cxn modelId="{F07CF9F6-7BFC-4CEE-840E-BC66E4D53875}" type="presOf" srcId="{F76184DE-770C-41B4-B4A6-B2424580D233}" destId="{C499CC51-3A34-4228-B8CF-319F35FD6F80}" srcOrd="0" destOrd="0" presId="urn:microsoft.com/office/officeart/2005/8/layout/chevron2"/>
    <dgm:cxn modelId="{C3446E53-5295-4CDF-A451-BAB45AB7715E}" type="presOf" srcId="{7BF15B63-5FAE-4324-860D-27D21E4CD749}" destId="{F478BC25-4117-45EF-8FB8-007943B3219C}" srcOrd="0" destOrd="0" presId="urn:microsoft.com/office/officeart/2005/8/layout/chevron2"/>
    <dgm:cxn modelId="{C061195A-681E-40A6-BB13-3589B39652C1}" srcId="{5EE60847-6AF5-48DE-A547-B3E40F1C4EBC}" destId="{7BF15B63-5FAE-4324-860D-27D21E4CD749}" srcOrd="1" destOrd="0" parTransId="{F6ABBC44-49BA-469A-852B-368438714244}" sibTransId="{C80ECE86-F29C-41C9-BEC6-8741E8ABEBE2}"/>
    <dgm:cxn modelId="{FB255592-6C6D-494C-B02D-FBA57FAB9452}" srcId="{7BF15B63-5FAE-4324-860D-27D21E4CD749}" destId="{F76184DE-770C-41B4-B4A6-B2424580D233}" srcOrd="0" destOrd="0" parTransId="{57DED497-7D9C-42A4-A82F-8865BF4CB0D9}" sibTransId="{E50F01AD-2DFA-4DCC-93C0-1F962B024899}"/>
    <dgm:cxn modelId="{FEFC7201-512D-402C-8658-55040D5BBEA6}" type="presOf" srcId="{5EE60847-6AF5-48DE-A547-B3E40F1C4EBC}" destId="{D0471FF4-4645-4B09-AE34-B30C185EDDA4}" srcOrd="0" destOrd="0" presId="urn:microsoft.com/office/officeart/2005/8/layout/chevron2"/>
    <dgm:cxn modelId="{72821D17-B4A6-45B7-9231-323E4C5A3866}" type="presParOf" srcId="{D0471FF4-4645-4B09-AE34-B30C185EDDA4}" destId="{57F4F111-694C-4950-95D7-12DAD500D8BD}" srcOrd="0" destOrd="0" presId="urn:microsoft.com/office/officeart/2005/8/layout/chevron2"/>
    <dgm:cxn modelId="{3EEB788B-1272-4EE9-AECF-54844E41B085}" type="presParOf" srcId="{57F4F111-694C-4950-95D7-12DAD500D8BD}" destId="{A2C943D0-6A78-47C6-96B5-88F31C99F99E}" srcOrd="0" destOrd="0" presId="urn:microsoft.com/office/officeart/2005/8/layout/chevron2"/>
    <dgm:cxn modelId="{FBA5E691-B486-4A90-87B0-02FA734ACD5B}" type="presParOf" srcId="{57F4F111-694C-4950-95D7-12DAD500D8BD}" destId="{9A88AE65-3FE2-48F1-BF6F-CBBD55C9DA2E}" srcOrd="1" destOrd="0" presId="urn:microsoft.com/office/officeart/2005/8/layout/chevron2"/>
    <dgm:cxn modelId="{0B722D76-0FE7-4C02-A14E-D3CC1A100B6D}" type="presParOf" srcId="{D0471FF4-4645-4B09-AE34-B30C185EDDA4}" destId="{46F631A0-3938-4FCA-9F73-D07A07B5FC22}" srcOrd="1" destOrd="0" presId="urn:microsoft.com/office/officeart/2005/8/layout/chevron2"/>
    <dgm:cxn modelId="{64FC3239-64FF-41D0-A40D-084DAB500849}" type="presParOf" srcId="{D0471FF4-4645-4B09-AE34-B30C185EDDA4}" destId="{390EBE52-DC47-4C95-ACEC-11ADA55AD74F}" srcOrd="2" destOrd="0" presId="urn:microsoft.com/office/officeart/2005/8/layout/chevron2"/>
    <dgm:cxn modelId="{762E478C-0BD1-409C-B398-F06695A89980}" type="presParOf" srcId="{390EBE52-DC47-4C95-ACEC-11ADA55AD74F}" destId="{F478BC25-4117-45EF-8FB8-007943B3219C}" srcOrd="0" destOrd="0" presId="urn:microsoft.com/office/officeart/2005/8/layout/chevron2"/>
    <dgm:cxn modelId="{FA4356CB-9C9F-4CFC-B7B6-8679ECB01C37}" type="presParOf" srcId="{390EBE52-DC47-4C95-ACEC-11ADA55AD74F}" destId="{C499CC51-3A34-4228-B8CF-319F35FD6F80}"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A890D27-9712-4017-84F0-2EF4D80F05C0}" type="doc">
      <dgm:prSet loTypeId="urn:microsoft.com/office/officeart/2005/8/layout/arrow4" loCatId="process" qsTypeId="urn:microsoft.com/office/officeart/2005/8/quickstyle/3d1" qsCatId="3D" csTypeId="urn:microsoft.com/office/officeart/2005/8/colors/colorful5" csCatId="colorful" phldr="1"/>
      <dgm:spPr/>
      <dgm:t>
        <a:bodyPr/>
        <a:lstStyle/>
        <a:p>
          <a:endParaRPr lang="en-US"/>
        </a:p>
      </dgm:t>
    </dgm:pt>
    <dgm:pt modelId="{E05AD6FF-6FCF-49FD-BD8B-D74C0B829C38}">
      <dgm:prSet/>
      <dgm:spPr/>
      <dgm:t>
        <a:bodyPr/>
        <a:lstStyle/>
        <a:p>
          <a:pPr rtl="1"/>
          <a:r>
            <a:rPr lang="fa-IR" dirty="0" smtClean="0">
              <a:cs typeface="B Titr" pitchFamily="2" charset="-78"/>
            </a:rPr>
            <a:t>ریسک تجاری</a:t>
          </a:r>
          <a:endParaRPr lang="en-US" dirty="0">
            <a:cs typeface="B Titr" pitchFamily="2" charset="-78"/>
          </a:endParaRPr>
        </a:p>
      </dgm:t>
    </dgm:pt>
    <dgm:pt modelId="{5D6EC506-4CD5-4832-B800-FF9B8D7CA127}" type="parTrans" cxnId="{1101E75C-71DF-46BD-A63F-2D1F3BFE5405}">
      <dgm:prSet/>
      <dgm:spPr/>
      <dgm:t>
        <a:bodyPr/>
        <a:lstStyle/>
        <a:p>
          <a:endParaRPr lang="en-US"/>
        </a:p>
      </dgm:t>
    </dgm:pt>
    <dgm:pt modelId="{A44CDC94-2A05-4379-B46A-1D91127627CA}" type="sibTrans" cxnId="{1101E75C-71DF-46BD-A63F-2D1F3BFE5405}">
      <dgm:prSet/>
      <dgm:spPr/>
      <dgm:t>
        <a:bodyPr/>
        <a:lstStyle/>
        <a:p>
          <a:endParaRPr lang="en-US"/>
        </a:p>
      </dgm:t>
    </dgm:pt>
    <dgm:pt modelId="{35BA6B33-33F7-4B77-92A6-84A54DF74C12}">
      <dgm:prSet/>
      <dgm:spPr/>
      <dgm:t>
        <a:bodyPr/>
        <a:lstStyle/>
        <a:p>
          <a:pPr rtl="1"/>
          <a:r>
            <a:rPr lang="fa-IR" dirty="0" smtClean="0">
              <a:cs typeface="B Zar" pitchFamily="2" charset="-78"/>
            </a:rPr>
            <a:t>ریسک  کالا و خدمت</a:t>
          </a:r>
          <a:endParaRPr lang="en-US" dirty="0">
            <a:cs typeface="B Zar" pitchFamily="2" charset="-78"/>
          </a:endParaRPr>
        </a:p>
      </dgm:t>
    </dgm:pt>
    <dgm:pt modelId="{054499E7-3E94-4128-910F-0AA0F80B238C}" type="parTrans" cxnId="{403AF4DF-1E7A-4CCB-821E-8E70F423DFA4}">
      <dgm:prSet/>
      <dgm:spPr/>
      <dgm:t>
        <a:bodyPr/>
        <a:lstStyle/>
        <a:p>
          <a:endParaRPr lang="en-US"/>
        </a:p>
      </dgm:t>
    </dgm:pt>
    <dgm:pt modelId="{54216399-D10C-4B1F-965F-56DCB142F02D}" type="sibTrans" cxnId="{403AF4DF-1E7A-4CCB-821E-8E70F423DFA4}">
      <dgm:prSet/>
      <dgm:spPr/>
      <dgm:t>
        <a:bodyPr/>
        <a:lstStyle/>
        <a:p>
          <a:endParaRPr lang="en-US"/>
        </a:p>
      </dgm:t>
    </dgm:pt>
    <dgm:pt modelId="{D08D40BA-1FC4-40B9-92EA-65921F7996D7}">
      <dgm:prSet/>
      <dgm:spPr/>
      <dgm:t>
        <a:bodyPr/>
        <a:lstStyle/>
        <a:p>
          <a:pPr rtl="1"/>
          <a:r>
            <a:rPr lang="fa-IR" dirty="0" smtClean="0">
              <a:cs typeface="B Titr" pitchFamily="2" charset="-78"/>
            </a:rPr>
            <a:t>ریسک مالی</a:t>
          </a:r>
          <a:endParaRPr lang="en-US" dirty="0">
            <a:cs typeface="B Titr" pitchFamily="2" charset="-78"/>
          </a:endParaRPr>
        </a:p>
      </dgm:t>
    </dgm:pt>
    <dgm:pt modelId="{7CB5942C-DACC-4E3F-851E-7BE7E76C76F7}" type="parTrans" cxnId="{2343065E-4857-4072-A8C3-83DB27B04700}">
      <dgm:prSet/>
      <dgm:spPr/>
      <dgm:t>
        <a:bodyPr/>
        <a:lstStyle/>
        <a:p>
          <a:endParaRPr lang="en-US"/>
        </a:p>
      </dgm:t>
    </dgm:pt>
    <dgm:pt modelId="{665B4253-F7AF-4365-A2AC-F40EFEC8FCC0}" type="sibTrans" cxnId="{2343065E-4857-4072-A8C3-83DB27B04700}">
      <dgm:prSet/>
      <dgm:spPr/>
      <dgm:t>
        <a:bodyPr/>
        <a:lstStyle/>
        <a:p>
          <a:endParaRPr lang="en-US"/>
        </a:p>
      </dgm:t>
    </dgm:pt>
    <dgm:pt modelId="{4D67344E-12A8-4A6E-9EE4-E59677765F9C}">
      <dgm:prSet/>
      <dgm:spPr/>
      <dgm:t>
        <a:bodyPr/>
        <a:lstStyle/>
        <a:p>
          <a:pPr rtl="1"/>
          <a:r>
            <a:rPr lang="fa-IR" dirty="0" smtClean="0">
              <a:cs typeface="B Zar" pitchFamily="2" charset="-78"/>
            </a:rPr>
            <a:t>ریسک ناشی از اهرم مالی</a:t>
          </a:r>
          <a:endParaRPr lang="en-US" dirty="0">
            <a:cs typeface="B Zar" pitchFamily="2" charset="-78"/>
          </a:endParaRPr>
        </a:p>
      </dgm:t>
    </dgm:pt>
    <dgm:pt modelId="{474EDAD9-A40B-479F-A2A2-54678AC20718}" type="parTrans" cxnId="{7BF399B9-CFB5-4AB7-B2C9-60875D5AD2D8}">
      <dgm:prSet/>
      <dgm:spPr/>
      <dgm:t>
        <a:bodyPr/>
        <a:lstStyle/>
        <a:p>
          <a:endParaRPr lang="en-US"/>
        </a:p>
      </dgm:t>
    </dgm:pt>
    <dgm:pt modelId="{EF32EDDC-7809-4721-957F-7E1ECC90EEB9}" type="sibTrans" cxnId="{7BF399B9-CFB5-4AB7-B2C9-60875D5AD2D8}">
      <dgm:prSet/>
      <dgm:spPr/>
      <dgm:t>
        <a:bodyPr/>
        <a:lstStyle/>
        <a:p>
          <a:endParaRPr lang="en-US"/>
        </a:p>
      </dgm:t>
    </dgm:pt>
    <dgm:pt modelId="{53124725-6EEE-413F-8B35-FE727F7A6AC1}" type="pres">
      <dgm:prSet presAssocID="{5A890D27-9712-4017-84F0-2EF4D80F05C0}" presName="compositeShape" presStyleCnt="0">
        <dgm:presLayoutVars>
          <dgm:chMax val="2"/>
          <dgm:dir/>
          <dgm:resizeHandles val="exact"/>
        </dgm:presLayoutVars>
      </dgm:prSet>
      <dgm:spPr/>
      <dgm:t>
        <a:bodyPr/>
        <a:lstStyle/>
        <a:p>
          <a:endParaRPr lang="en-US"/>
        </a:p>
      </dgm:t>
    </dgm:pt>
    <dgm:pt modelId="{423EF083-495D-427E-9695-C220224BDAD1}" type="pres">
      <dgm:prSet presAssocID="{E05AD6FF-6FCF-49FD-BD8B-D74C0B829C38}" presName="upArrow" presStyleLbl="node1" presStyleIdx="0" presStyleCnt="2" custScaleY="75502" custLinFactNeighborY="-8402"/>
      <dgm:spPr/>
    </dgm:pt>
    <dgm:pt modelId="{AA7BBA22-3D58-4F5D-ADA6-4C946E2DDD2B}" type="pres">
      <dgm:prSet presAssocID="{E05AD6FF-6FCF-49FD-BD8B-D74C0B829C38}" presName="upArrowText" presStyleLbl="revTx" presStyleIdx="0" presStyleCnt="2">
        <dgm:presLayoutVars>
          <dgm:chMax val="0"/>
          <dgm:bulletEnabled val="1"/>
        </dgm:presLayoutVars>
      </dgm:prSet>
      <dgm:spPr/>
      <dgm:t>
        <a:bodyPr/>
        <a:lstStyle/>
        <a:p>
          <a:endParaRPr lang="en-US"/>
        </a:p>
      </dgm:t>
    </dgm:pt>
    <dgm:pt modelId="{61A96190-C6FD-429C-AC27-A2B2CF2E3F45}" type="pres">
      <dgm:prSet presAssocID="{D08D40BA-1FC4-40B9-92EA-65921F7996D7}" presName="downArrow" presStyleLbl="node1" presStyleIdx="1" presStyleCnt="2" custScaleY="87059" custLinFactNeighborY="3147"/>
      <dgm:spPr/>
    </dgm:pt>
    <dgm:pt modelId="{71FB043A-12A2-4444-BD8F-A3789EB705D6}" type="pres">
      <dgm:prSet presAssocID="{D08D40BA-1FC4-40B9-92EA-65921F7996D7}" presName="downArrowText" presStyleLbl="revTx" presStyleIdx="1" presStyleCnt="2">
        <dgm:presLayoutVars>
          <dgm:chMax val="0"/>
          <dgm:bulletEnabled val="1"/>
        </dgm:presLayoutVars>
      </dgm:prSet>
      <dgm:spPr/>
      <dgm:t>
        <a:bodyPr/>
        <a:lstStyle/>
        <a:p>
          <a:endParaRPr lang="en-US"/>
        </a:p>
      </dgm:t>
    </dgm:pt>
  </dgm:ptLst>
  <dgm:cxnLst>
    <dgm:cxn modelId="{2343065E-4857-4072-A8C3-83DB27B04700}" srcId="{5A890D27-9712-4017-84F0-2EF4D80F05C0}" destId="{D08D40BA-1FC4-40B9-92EA-65921F7996D7}" srcOrd="1" destOrd="0" parTransId="{7CB5942C-DACC-4E3F-851E-7BE7E76C76F7}" sibTransId="{665B4253-F7AF-4365-A2AC-F40EFEC8FCC0}"/>
    <dgm:cxn modelId="{FCD4D38A-A200-4478-887A-2CDA863D673F}" type="presOf" srcId="{E05AD6FF-6FCF-49FD-BD8B-D74C0B829C38}" destId="{AA7BBA22-3D58-4F5D-ADA6-4C946E2DDD2B}" srcOrd="0" destOrd="0" presId="urn:microsoft.com/office/officeart/2005/8/layout/arrow4"/>
    <dgm:cxn modelId="{403AF4DF-1E7A-4CCB-821E-8E70F423DFA4}" srcId="{E05AD6FF-6FCF-49FD-BD8B-D74C0B829C38}" destId="{35BA6B33-33F7-4B77-92A6-84A54DF74C12}" srcOrd="0" destOrd="0" parTransId="{054499E7-3E94-4128-910F-0AA0F80B238C}" sibTransId="{54216399-D10C-4B1F-965F-56DCB142F02D}"/>
    <dgm:cxn modelId="{9A281601-6BF3-495D-8463-51A3BDC3176B}" type="presOf" srcId="{4D67344E-12A8-4A6E-9EE4-E59677765F9C}" destId="{71FB043A-12A2-4444-BD8F-A3789EB705D6}" srcOrd="0" destOrd="1" presId="urn:microsoft.com/office/officeart/2005/8/layout/arrow4"/>
    <dgm:cxn modelId="{DE49BFD5-8D70-4D0F-BBE1-F781DA4210AC}" type="presOf" srcId="{5A890D27-9712-4017-84F0-2EF4D80F05C0}" destId="{53124725-6EEE-413F-8B35-FE727F7A6AC1}" srcOrd="0" destOrd="0" presId="urn:microsoft.com/office/officeart/2005/8/layout/arrow4"/>
    <dgm:cxn modelId="{1101E75C-71DF-46BD-A63F-2D1F3BFE5405}" srcId="{5A890D27-9712-4017-84F0-2EF4D80F05C0}" destId="{E05AD6FF-6FCF-49FD-BD8B-D74C0B829C38}" srcOrd="0" destOrd="0" parTransId="{5D6EC506-4CD5-4832-B800-FF9B8D7CA127}" sibTransId="{A44CDC94-2A05-4379-B46A-1D91127627CA}"/>
    <dgm:cxn modelId="{7BF399B9-CFB5-4AB7-B2C9-60875D5AD2D8}" srcId="{D08D40BA-1FC4-40B9-92EA-65921F7996D7}" destId="{4D67344E-12A8-4A6E-9EE4-E59677765F9C}" srcOrd="0" destOrd="0" parTransId="{474EDAD9-A40B-479F-A2A2-54678AC20718}" sibTransId="{EF32EDDC-7809-4721-957F-7E1ECC90EEB9}"/>
    <dgm:cxn modelId="{9E768E7F-D70A-4D1F-B997-64E4F9C2C739}" type="presOf" srcId="{35BA6B33-33F7-4B77-92A6-84A54DF74C12}" destId="{AA7BBA22-3D58-4F5D-ADA6-4C946E2DDD2B}" srcOrd="0" destOrd="1" presId="urn:microsoft.com/office/officeart/2005/8/layout/arrow4"/>
    <dgm:cxn modelId="{1DE7A3EB-E51D-4A42-B604-9B20262E96CA}" type="presOf" srcId="{D08D40BA-1FC4-40B9-92EA-65921F7996D7}" destId="{71FB043A-12A2-4444-BD8F-A3789EB705D6}" srcOrd="0" destOrd="0" presId="urn:microsoft.com/office/officeart/2005/8/layout/arrow4"/>
    <dgm:cxn modelId="{27212AFD-87C1-4B8A-BF7B-B947172F60DB}" type="presParOf" srcId="{53124725-6EEE-413F-8B35-FE727F7A6AC1}" destId="{423EF083-495D-427E-9695-C220224BDAD1}" srcOrd="0" destOrd="0" presId="urn:microsoft.com/office/officeart/2005/8/layout/arrow4"/>
    <dgm:cxn modelId="{58189FA9-2BD9-4489-B942-56D4AABAC055}" type="presParOf" srcId="{53124725-6EEE-413F-8B35-FE727F7A6AC1}" destId="{AA7BBA22-3D58-4F5D-ADA6-4C946E2DDD2B}" srcOrd="1" destOrd="0" presId="urn:microsoft.com/office/officeart/2005/8/layout/arrow4"/>
    <dgm:cxn modelId="{F46A315A-4269-4CD9-A7D4-1C2766AF44CB}" type="presParOf" srcId="{53124725-6EEE-413F-8B35-FE727F7A6AC1}" destId="{61A96190-C6FD-429C-AC27-A2B2CF2E3F45}" srcOrd="2" destOrd="0" presId="urn:microsoft.com/office/officeart/2005/8/layout/arrow4"/>
    <dgm:cxn modelId="{E4E91218-EA4C-4699-A675-F45FBE2BE723}" type="presParOf" srcId="{53124725-6EEE-413F-8B35-FE727F7A6AC1}" destId="{71FB043A-12A2-4444-BD8F-A3789EB705D6}" srcOrd="3"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C203D3-886C-41C0-81C8-697457CC6C15}">
      <dsp:nvSpPr>
        <dsp:cNvPr id="0" name=""/>
        <dsp:cNvSpPr/>
      </dsp:nvSpPr>
      <dsp:spPr>
        <a:xfrm>
          <a:off x="0" y="3152493"/>
          <a:ext cx="8183880" cy="103471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i="0" kern="1200" dirty="0" smtClean="0">
              <a:cs typeface="B Titr" pitchFamily="2" charset="-78"/>
            </a:rPr>
            <a:t>پیامد نامطلوب</a:t>
          </a:r>
          <a:endParaRPr lang="fa-IR" sz="1600" i="0" kern="1200" dirty="0">
            <a:cs typeface="B Titr" pitchFamily="2" charset="-78"/>
          </a:endParaRPr>
        </a:p>
      </dsp:txBody>
      <dsp:txXfrm>
        <a:off x="0" y="3152493"/>
        <a:ext cx="8183880" cy="558748"/>
      </dsp:txXfrm>
    </dsp:sp>
    <dsp:sp modelId="{9F353165-D6A7-4E09-BE6E-E9D36BD67BF0}">
      <dsp:nvSpPr>
        <dsp:cNvPr id="0" name=""/>
        <dsp:cNvSpPr/>
      </dsp:nvSpPr>
      <dsp:spPr>
        <a:xfrm>
          <a:off x="0" y="3690546"/>
          <a:ext cx="8183880" cy="47597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rtl="1">
            <a:lnSpc>
              <a:spcPct val="90000"/>
            </a:lnSpc>
            <a:spcBef>
              <a:spcPct val="0"/>
            </a:spcBef>
            <a:spcAft>
              <a:spcPct val="35000"/>
            </a:spcAft>
          </a:pPr>
          <a:r>
            <a:rPr lang="ar-SA" sz="2400" kern="1200" dirty="0" smtClean="0">
              <a:cs typeface="B Mitra" pitchFamily="2" charset="-78"/>
            </a:rPr>
            <a:t>حداقل یکی از نتایج ممکن‌الوقوع، پیامدهای نسبتاً نامطلوبی به‌همراه دارد.</a:t>
          </a:r>
          <a:endParaRPr lang="en-US" sz="2400" kern="1200" dirty="0"/>
        </a:p>
      </dsp:txBody>
      <dsp:txXfrm>
        <a:off x="0" y="3690546"/>
        <a:ext cx="8183880" cy="475970"/>
      </dsp:txXfrm>
    </dsp:sp>
    <dsp:sp modelId="{C5EB0E88-594D-405C-9176-EEBE690AFBEB}">
      <dsp:nvSpPr>
        <dsp:cNvPr id="0" name=""/>
        <dsp:cNvSpPr/>
      </dsp:nvSpPr>
      <dsp:spPr>
        <a:xfrm rot="10800000">
          <a:off x="0" y="1576616"/>
          <a:ext cx="8183880" cy="1591397"/>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i="0" kern="1200" dirty="0" smtClean="0">
              <a:cs typeface="B Titr" pitchFamily="2" charset="-78"/>
            </a:rPr>
            <a:t>عدم اطمینان</a:t>
          </a:r>
          <a:endParaRPr lang="en-US" sz="1600" i="0" kern="1200" dirty="0">
            <a:cs typeface="B Titr" pitchFamily="2" charset="-78"/>
          </a:endParaRPr>
        </a:p>
      </dsp:txBody>
      <dsp:txXfrm>
        <a:off x="0" y="1576616"/>
        <a:ext cx="8183880" cy="558580"/>
      </dsp:txXfrm>
    </dsp:sp>
    <dsp:sp modelId="{A613CCE9-26C1-41BB-991E-EF57C6AB4034}">
      <dsp:nvSpPr>
        <dsp:cNvPr id="0" name=""/>
        <dsp:cNvSpPr/>
      </dsp:nvSpPr>
      <dsp:spPr>
        <a:xfrm>
          <a:off x="0" y="2135197"/>
          <a:ext cx="8183880" cy="47582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rtl="1">
            <a:lnSpc>
              <a:spcPct val="90000"/>
            </a:lnSpc>
            <a:spcBef>
              <a:spcPct val="0"/>
            </a:spcBef>
            <a:spcAft>
              <a:spcPct val="35000"/>
            </a:spcAft>
          </a:pPr>
          <a:r>
            <a:rPr lang="fa-IR" sz="2400" kern="1200" dirty="0" smtClean="0">
              <a:cs typeface="B Mitra" pitchFamily="2" charset="-78"/>
            </a:rPr>
            <a:t>تا زمان ملموس‌شدن نتایج، از حصول هیچ‌یک از آن‌ها آگاهی قطعی در دست نیست. </a:t>
          </a:r>
          <a:endParaRPr lang="en-US" sz="2400" kern="1200" dirty="0"/>
        </a:p>
      </dsp:txBody>
      <dsp:txXfrm>
        <a:off x="0" y="2135197"/>
        <a:ext cx="8183880" cy="475827"/>
      </dsp:txXfrm>
    </dsp:sp>
    <dsp:sp modelId="{6F678584-95A2-408D-B00B-365D67237BA2}">
      <dsp:nvSpPr>
        <dsp:cNvPr id="0" name=""/>
        <dsp:cNvSpPr/>
      </dsp:nvSpPr>
      <dsp:spPr>
        <a:xfrm rot="10800000">
          <a:off x="0" y="740"/>
          <a:ext cx="8183880" cy="1591397"/>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1">
            <a:lnSpc>
              <a:spcPct val="90000"/>
            </a:lnSpc>
            <a:spcBef>
              <a:spcPct val="0"/>
            </a:spcBef>
            <a:spcAft>
              <a:spcPct val="35000"/>
            </a:spcAft>
          </a:pPr>
          <a:r>
            <a:rPr lang="fa-IR" sz="1600" i="0" kern="1200" dirty="0" smtClean="0">
              <a:cs typeface="B Titr" pitchFamily="2" charset="-78"/>
            </a:rPr>
            <a:t>تعدد نتایج</a:t>
          </a:r>
          <a:endParaRPr lang="en-US" sz="1600" i="0" kern="1200" dirty="0">
            <a:cs typeface="B Titr" pitchFamily="2" charset="-78"/>
          </a:endParaRPr>
        </a:p>
      </dsp:txBody>
      <dsp:txXfrm>
        <a:off x="0" y="740"/>
        <a:ext cx="8183880" cy="558580"/>
      </dsp:txXfrm>
    </dsp:sp>
    <dsp:sp modelId="{BF14194F-EC04-491A-A262-43ACF0BDF1CD}">
      <dsp:nvSpPr>
        <dsp:cNvPr id="0" name=""/>
        <dsp:cNvSpPr/>
      </dsp:nvSpPr>
      <dsp:spPr>
        <a:xfrm>
          <a:off x="0" y="559320"/>
          <a:ext cx="8183880" cy="47582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rtl="1">
            <a:lnSpc>
              <a:spcPct val="90000"/>
            </a:lnSpc>
            <a:spcBef>
              <a:spcPct val="0"/>
            </a:spcBef>
            <a:spcAft>
              <a:spcPct val="35000"/>
            </a:spcAft>
          </a:pPr>
          <a:r>
            <a:rPr lang="fa-IR" sz="2400" kern="1200" dirty="0" smtClean="0">
              <a:cs typeface="B Mitra" pitchFamily="2" charset="-78"/>
            </a:rPr>
            <a:t>عمل یا اقدام بیش از یک نتیجه به بار می‌آورد.</a:t>
          </a:r>
          <a:endParaRPr lang="en-US" sz="2400" kern="1200" dirty="0"/>
        </a:p>
      </dsp:txBody>
      <dsp:txXfrm>
        <a:off x="0" y="559320"/>
        <a:ext cx="8183880" cy="47582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EF083-495D-427E-9695-C220224BDAD1}">
      <dsp:nvSpPr>
        <dsp:cNvPr id="0" name=""/>
        <dsp:cNvSpPr/>
      </dsp:nvSpPr>
      <dsp:spPr>
        <a:xfrm>
          <a:off x="4526" y="97029"/>
          <a:ext cx="2715768" cy="1904326"/>
        </a:xfrm>
        <a:prstGeom prst="upArrow">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7BBA22-3D58-4F5D-ADA6-4C946E2DDD2B}">
      <dsp:nvSpPr>
        <dsp:cNvPr id="0" name=""/>
        <dsp:cNvSpPr/>
      </dsp:nvSpPr>
      <dsp:spPr>
        <a:xfrm>
          <a:off x="2801767" y="0"/>
          <a:ext cx="4608576" cy="252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lvl="0" algn="r" defTabSz="889000" rtl="1">
            <a:lnSpc>
              <a:spcPct val="90000"/>
            </a:lnSpc>
            <a:spcBef>
              <a:spcPct val="0"/>
            </a:spcBef>
            <a:spcAft>
              <a:spcPct val="35000"/>
            </a:spcAft>
          </a:pPr>
          <a:r>
            <a:rPr lang="fa-IR" sz="2000" kern="1200" dirty="0" smtClean="0">
              <a:cs typeface="B Titr" pitchFamily="2" charset="-78"/>
            </a:rPr>
            <a:t>ریسک مالی</a:t>
          </a:r>
          <a:endParaRPr lang="en-US" sz="2000" kern="1200" dirty="0">
            <a:cs typeface="B Titr" pitchFamily="2" charset="-78"/>
          </a:endParaRPr>
        </a:p>
        <a:p>
          <a:pPr marL="228600" lvl="1" indent="-228600" algn="r" defTabSz="889000" rtl="1">
            <a:lnSpc>
              <a:spcPct val="90000"/>
            </a:lnSpc>
            <a:spcBef>
              <a:spcPct val="0"/>
            </a:spcBef>
            <a:spcAft>
              <a:spcPct val="15000"/>
            </a:spcAft>
            <a:buChar char="••"/>
          </a:pPr>
          <a:r>
            <a:rPr lang="fa-IR" sz="2000" kern="1200" dirty="0" smtClean="0"/>
            <a:t>ریسک بازار</a:t>
          </a:r>
          <a:endParaRPr lang="en-US" sz="2000" kern="1200" dirty="0"/>
        </a:p>
        <a:p>
          <a:pPr marL="228600" lvl="1" indent="-228600" algn="r" defTabSz="889000" rtl="1">
            <a:lnSpc>
              <a:spcPct val="90000"/>
            </a:lnSpc>
            <a:spcBef>
              <a:spcPct val="0"/>
            </a:spcBef>
            <a:spcAft>
              <a:spcPct val="15000"/>
            </a:spcAft>
            <a:buChar char="••"/>
          </a:pPr>
          <a:r>
            <a:rPr lang="fa-IR" sz="2000" kern="1200" dirty="0" smtClean="0"/>
            <a:t>ریسک اعتباری</a:t>
          </a:r>
          <a:endParaRPr lang="en-US" sz="2000" kern="1200" dirty="0"/>
        </a:p>
        <a:p>
          <a:pPr marL="228600" lvl="1" indent="-228600" algn="r" defTabSz="889000" rtl="1">
            <a:lnSpc>
              <a:spcPct val="90000"/>
            </a:lnSpc>
            <a:spcBef>
              <a:spcPct val="0"/>
            </a:spcBef>
            <a:spcAft>
              <a:spcPct val="15000"/>
            </a:spcAft>
            <a:buChar char="••"/>
          </a:pPr>
          <a:r>
            <a:rPr lang="fa-IR" sz="2000" kern="1200" dirty="0" smtClean="0"/>
            <a:t>ریسک مدیریت دارایی-بدهی</a:t>
          </a:r>
          <a:endParaRPr lang="en-US" sz="2000" kern="1200" dirty="0"/>
        </a:p>
      </dsp:txBody>
      <dsp:txXfrm>
        <a:off x="2801767" y="0"/>
        <a:ext cx="4608576" cy="2522220"/>
      </dsp:txXfrm>
    </dsp:sp>
    <dsp:sp modelId="{61A96190-C6FD-429C-AC27-A2B2CF2E3F45}">
      <dsp:nvSpPr>
        <dsp:cNvPr id="0" name=""/>
        <dsp:cNvSpPr/>
      </dsp:nvSpPr>
      <dsp:spPr>
        <a:xfrm>
          <a:off x="819256" y="2974979"/>
          <a:ext cx="2715768" cy="2195819"/>
        </a:xfrm>
        <a:prstGeom prst="downArrow">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1FB043A-12A2-4444-BD8F-A3789EB705D6}">
      <dsp:nvSpPr>
        <dsp:cNvPr id="0" name=""/>
        <dsp:cNvSpPr/>
      </dsp:nvSpPr>
      <dsp:spPr>
        <a:xfrm>
          <a:off x="3616497" y="2732405"/>
          <a:ext cx="4608576" cy="252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lvl="0" algn="r" defTabSz="889000" rtl="1">
            <a:lnSpc>
              <a:spcPct val="90000"/>
            </a:lnSpc>
            <a:spcBef>
              <a:spcPct val="0"/>
            </a:spcBef>
            <a:spcAft>
              <a:spcPct val="35000"/>
            </a:spcAft>
          </a:pPr>
          <a:r>
            <a:rPr lang="fa-IR" sz="2000" kern="1200" dirty="0" smtClean="0">
              <a:cs typeface="B Titr" pitchFamily="2" charset="-78"/>
            </a:rPr>
            <a:t>ریسک مالی</a:t>
          </a:r>
          <a:endParaRPr lang="en-US" sz="2000" kern="1200" dirty="0">
            <a:cs typeface="B Titr" pitchFamily="2" charset="-78"/>
          </a:endParaRPr>
        </a:p>
        <a:p>
          <a:pPr marL="228600" lvl="1" indent="-228600" algn="r" defTabSz="889000" rtl="1">
            <a:lnSpc>
              <a:spcPct val="90000"/>
            </a:lnSpc>
            <a:spcBef>
              <a:spcPct val="0"/>
            </a:spcBef>
            <a:spcAft>
              <a:spcPct val="15000"/>
            </a:spcAft>
            <a:buChar char="••"/>
          </a:pPr>
          <a:r>
            <a:rPr lang="fa-IR" sz="2000" kern="1200" dirty="0" smtClean="0"/>
            <a:t>ریسک ناشی از اهرم مالی</a:t>
          </a:r>
          <a:endParaRPr lang="en-US" sz="2000" kern="1200" dirty="0"/>
        </a:p>
      </dsp:txBody>
      <dsp:txXfrm>
        <a:off x="3616497" y="2732405"/>
        <a:ext cx="4608576" cy="252222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FAFAE-72B7-4F9B-952E-5E4C458969ED}">
      <dsp:nvSpPr>
        <dsp:cNvPr id="0" name=""/>
        <dsp:cNvSpPr/>
      </dsp:nvSpPr>
      <dsp:spPr>
        <a:xfrm>
          <a:off x="1997964" y="0"/>
          <a:ext cx="4187952" cy="4187952"/>
        </a:xfrm>
        <a:prstGeom prst="diamond">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884AF5B7-02F3-466A-AFE0-14E5227F05F2}">
      <dsp:nvSpPr>
        <dsp:cNvPr id="0" name=""/>
        <dsp:cNvSpPr/>
      </dsp:nvSpPr>
      <dsp:spPr>
        <a:xfrm>
          <a:off x="2395819" y="397855"/>
          <a:ext cx="1633301" cy="1633301"/>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t>ریسک بازار</a:t>
          </a:r>
          <a:endParaRPr lang="fa-IR" sz="3600" kern="1200" dirty="0"/>
        </a:p>
      </dsp:txBody>
      <dsp:txXfrm>
        <a:off x="2395819" y="397855"/>
        <a:ext cx="1633301" cy="1633301"/>
      </dsp:txXfrm>
    </dsp:sp>
    <dsp:sp modelId="{52FB3551-DB31-4E81-8C97-AACF162834D1}">
      <dsp:nvSpPr>
        <dsp:cNvPr id="0" name=""/>
        <dsp:cNvSpPr/>
      </dsp:nvSpPr>
      <dsp:spPr>
        <a:xfrm>
          <a:off x="4154759" y="397855"/>
          <a:ext cx="1633301" cy="163330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t>ریسک اعتباری</a:t>
          </a:r>
          <a:endParaRPr lang="fa-IR" sz="3600" kern="1200" dirty="0"/>
        </a:p>
      </dsp:txBody>
      <dsp:txXfrm>
        <a:off x="4154759" y="397855"/>
        <a:ext cx="1633301" cy="1633301"/>
      </dsp:txXfrm>
    </dsp:sp>
    <dsp:sp modelId="{63D8E400-BDB4-4FE0-80BD-4A46196FB456}">
      <dsp:nvSpPr>
        <dsp:cNvPr id="0" name=""/>
        <dsp:cNvSpPr/>
      </dsp:nvSpPr>
      <dsp:spPr>
        <a:xfrm>
          <a:off x="2395819" y="2156795"/>
          <a:ext cx="1633301" cy="1633301"/>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t>ریسک عملیاتی</a:t>
          </a:r>
          <a:endParaRPr lang="fa-IR" sz="3600" kern="1200" dirty="0"/>
        </a:p>
      </dsp:txBody>
      <dsp:txXfrm>
        <a:off x="2395819" y="2156795"/>
        <a:ext cx="1633301" cy="1633301"/>
      </dsp:txXfrm>
    </dsp:sp>
    <dsp:sp modelId="{6566AC06-D6BA-4E38-8184-C5160C07B2FC}">
      <dsp:nvSpPr>
        <dsp:cNvPr id="0" name=""/>
        <dsp:cNvSpPr/>
      </dsp:nvSpPr>
      <dsp:spPr>
        <a:xfrm>
          <a:off x="4154759" y="2156795"/>
          <a:ext cx="1633301" cy="1633301"/>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kern="1200" dirty="0" smtClean="0"/>
            <a:t>ریسک نقدینگی</a:t>
          </a:r>
          <a:endParaRPr lang="fa-IR" sz="3600" kern="1200" dirty="0"/>
        </a:p>
      </dsp:txBody>
      <dsp:txXfrm>
        <a:off x="4154759" y="2156795"/>
        <a:ext cx="1633301" cy="1633301"/>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AB8993-4622-4412-B74A-3E65EF68FD81}">
      <dsp:nvSpPr>
        <dsp:cNvPr id="0" name=""/>
        <dsp:cNvSpPr/>
      </dsp:nvSpPr>
      <dsp:spPr>
        <a:xfrm>
          <a:off x="0" y="457199"/>
          <a:ext cx="8183880" cy="3273552"/>
        </a:xfrm>
        <a:prstGeom prst="leftRightRibbon">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AD4E88B-F5DE-48D3-AE11-58EA3542A974}">
      <dsp:nvSpPr>
        <dsp:cNvPr id="0" name=""/>
        <dsp:cNvSpPr/>
      </dsp:nvSpPr>
      <dsp:spPr>
        <a:xfrm>
          <a:off x="982065" y="1030071"/>
          <a:ext cx="2700680" cy="1604040"/>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56464" rIns="0" bIns="167640" numCol="1" spcCol="1270" anchor="ctr" anchorCtr="0">
          <a:noAutofit/>
        </a:bodyPr>
        <a:lstStyle/>
        <a:p>
          <a:pPr lvl="0" algn="ctr" defTabSz="1955800" rtl="1">
            <a:lnSpc>
              <a:spcPct val="90000"/>
            </a:lnSpc>
            <a:spcBef>
              <a:spcPct val="0"/>
            </a:spcBef>
            <a:spcAft>
              <a:spcPct val="35000"/>
            </a:spcAft>
          </a:pPr>
          <a:r>
            <a:rPr lang="fa-IR" sz="4400" kern="1200" dirty="0" smtClean="0"/>
            <a:t>سرمایۀ قانونی</a:t>
          </a:r>
          <a:endParaRPr lang="fa-IR" sz="4400" kern="1200" dirty="0"/>
        </a:p>
      </dsp:txBody>
      <dsp:txXfrm>
        <a:off x="982065" y="1030071"/>
        <a:ext cx="2700680" cy="1604040"/>
      </dsp:txXfrm>
    </dsp:sp>
    <dsp:sp modelId="{CAE51130-9960-4A3E-88D3-53B6A87A6FA1}">
      <dsp:nvSpPr>
        <dsp:cNvPr id="0" name=""/>
        <dsp:cNvSpPr/>
      </dsp:nvSpPr>
      <dsp:spPr>
        <a:xfrm>
          <a:off x="4091940" y="1553839"/>
          <a:ext cx="3191713" cy="1604040"/>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56464" rIns="0" bIns="167640" numCol="1" spcCol="1270" anchor="ctr" anchorCtr="0">
          <a:noAutofit/>
        </a:bodyPr>
        <a:lstStyle/>
        <a:p>
          <a:pPr lvl="0" algn="ctr" defTabSz="1955800" rtl="1">
            <a:lnSpc>
              <a:spcPct val="90000"/>
            </a:lnSpc>
            <a:spcBef>
              <a:spcPct val="0"/>
            </a:spcBef>
            <a:spcAft>
              <a:spcPct val="35000"/>
            </a:spcAft>
          </a:pPr>
          <a:r>
            <a:rPr lang="fa-IR" sz="4400" kern="1200" dirty="0" smtClean="0"/>
            <a:t>سرمایۀ اقتصادی</a:t>
          </a:r>
          <a:endParaRPr lang="fa-IR" sz="4400" kern="1200" dirty="0"/>
        </a:p>
      </dsp:txBody>
      <dsp:txXfrm>
        <a:off x="4091940" y="1553839"/>
        <a:ext cx="3191713" cy="160404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2220FB-3365-45F2-91B7-8F0089724DBA}">
      <dsp:nvSpPr>
        <dsp:cNvPr id="0" name=""/>
        <dsp:cNvSpPr/>
      </dsp:nvSpPr>
      <dsp:spPr>
        <a:xfrm>
          <a:off x="0" y="384332"/>
          <a:ext cx="8229600" cy="461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سرمایۀ اقتصادی نشان می‌دهد چه مقدار سرمایه برای پوشش ریسک باید کنار گذاشته شود.</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هرچه ریسک‌ نهاد مالی بیشتر باشد، سرمایۀ بیشتری باید برای پوشش آن کنار گذاشته شود.</a:t>
          </a:r>
          <a:endParaRPr lang="en-US" sz="2400" kern="1200" dirty="0" smtClean="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سرمایۀ اقتصادی نشان می‌دهد آیا سرمایۀ نهاد مالی با ریسک آن سازگار است.</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سرمایۀ اقتصادی نشان می‌دهد آیا سرمایۀ نهاد مالی برای جذب زیان‌های ناشی از موقعیت‌های بد کفایت می‌کند.</a:t>
          </a:r>
          <a:endParaRPr lang="en-US" sz="2400" kern="1200" dirty="0">
            <a:cs typeface="B Zar" pitchFamily="2" charset="-78"/>
          </a:endParaRPr>
        </a:p>
      </dsp:txBody>
      <dsp:txXfrm>
        <a:off x="0" y="384332"/>
        <a:ext cx="8229600" cy="4611600"/>
      </dsp:txXfrm>
    </dsp:sp>
    <dsp:sp modelId="{A846B898-49A3-4EB3-9A4C-099BA0D3205B}">
      <dsp:nvSpPr>
        <dsp:cNvPr id="0" name=""/>
        <dsp:cNvSpPr/>
      </dsp:nvSpPr>
      <dsp:spPr>
        <a:xfrm>
          <a:off x="411480" y="30092"/>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چرا سرمایۀ اقتصادی مهم است؟</a:t>
          </a:r>
          <a:endParaRPr lang="en-US" sz="2400" kern="1200" dirty="0">
            <a:cs typeface="B Titr" pitchFamily="2" charset="-78"/>
          </a:endParaRPr>
        </a:p>
      </dsp:txBody>
      <dsp:txXfrm>
        <a:off x="411480" y="30092"/>
        <a:ext cx="5760720" cy="70848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F4C9A9-927A-46C4-A758-EBD77824A267}">
      <dsp:nvSpPr>
        <dsp:cNvPr id="0" name=""/>
        <dsp:cNvSpPr/>
      </dsp:nvSpPr>
      <dsp:spPr>
        <a:xfrm rot="5400000">
          <a:off x="-867092" y="867092"/>
          <a:ext cx="5026025" cy="329184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2755900" rtl="1">
            <a:lnSpc>
              <a:spcPct val="90000"/>
            </a:lnSpc>
            <a:spcBef>
              <a:spcPct val="0"/>
            </a:spcBef>
            <a:spcAft>
              <a:spcPct val="35000"/>
            </a:spcAft>
          </a:pPr>
          <a:r>
            <a:rPr lang="fa-IR" sz="6200" kern="1200" dirty="0" smtClean="0"/>
            <a:t>برای بانک‌ها</a:t>
          </a:r>
          <a:endParaRPr lang="en-US" sz="6200" kern="1200" dirty="0"/>
        </a:p>
      </dsp:txBody>
      <dsp:txXfrm rot="5400000">
        <a:off x="-867092" y="867092"/>
        <a:ext cx="5026025" cy="3291840"/>
      </dsp:txXfrm>
    </dsp:sp>
    <dsp:sp modelId="{73B948E5-5389-4904-AE62-4756F1389B7F}">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Low" defTabSz="711200" rtl="1">
            <a:lnSpc>
              <a:spcPct val="90000"/>
            </a:lnSpc>
            <a:spcBef>
              <a:spcPct val="0"/>
            </a:spcBef>
            <a:spcAft>
              <a:spcPct val="15000"/>
            </a:spcAft>
            <a:buChar char="••"/>
          </a:pPr>
          <a:r>
            <a:rPr lang="fa-IR" sz="1600" kern="1200" dirty="0" smtClean="0">
              <a:cs typeface="B Zar" pitchFamily="2" charset="-78"/>
            </a:rPr>
            <a:t>سرمایۀ اقتصادی خالص ارزشی است که بانک باید در ابتدای سال مالی خود داشته باشد تا اطمینان حاصل شود که احتمال نکول بانک به اندازۀ کافی کوچک است.</a:t>
          </a:r>
          <a:endParaRPr lang="en-US" sz="1600" kern="1200" dirty="0">
            <a:cs typeface="B Zar" pitchFamily="2" charset="-78"/>
          </a:endParaRPr>
        </a:p>
        <a:p>
          <a:pPr marL="171450" lvl="1" indent="-171450" algn="justLow" defTabSz="711200" rtl="1">
            <a:lnSpc>
              <a:spcPct val="90000"/>
            </a:lnSpc>
            <a:spcBef>
              <a:spcPct val="0"/>
            </a:spcBef>
            <a:spcAft>
              <a:spcPct val="15000"/>
            </a:spcAft>
            <a:buChar char="••"/>
          </a:pPr>
          <a:r>
            <a:rPr lang="fa-IR" sz="1600" kern="1200" dirty="0" smtClean="0">
              <a:cs typeface="B Zar" pitchFamily="2" charset="-78"/>
            </a:rPr>
            <a:t>خالص ارزش بانک برابر است با حاصل تفریق دارایی‌ها و بدهی‌ها؛ یعنی همان حقوق صاحبان سهام</a:t>
          </a:r>
          <a:endParaRPr lang="en-US" sz="1600" kern="1200" dirty="0">
            <a:cs typeface="B Zar" pitchFamily="2" charset="-78"/>
          </a:endParaRPr>
        </a:p>
        <a:p>
          <a:pPr marL="171450" lvl="1" indent="-171450" algn="justLow" defTabSz="711200" rtl="1">
            <a:lnSpc>
              <a:spcPct val="90000"/>
            </a:lnSpc>
            <a:spcBef>
              <a:spcPct val="0"/>
            </a:spcBef>
            <a:spcAft>
              <a:spcPct val="15000"/>
            </a:spcAft>
            <a:buChar char="••"/>
          </a:pPr>
          <a:r>
            <a:rPr lang="fa-IR" sz="1600" kern="1200" dirty="0" smtClean="0">
              <a:cs typeface="B Zar" pitchFamily="2" charset="-78"/>
            </a:rPr>
            <a:t>احتمال نکول یادشده به سیاست‌ بانک برای دستیابی به رتبۀ اعتباری موردنظر بستگی دارد.</a:t>
          </a:r>
          <a:endParaRPr lang="en-US" sz="1600" kern="1200" dirty="0">
            <a:cs typeface="B Zar" pitchFamily="2" charset="-78"/>
          </a:endParaRPr>
        </a:p>
        <a:p>
          <a:pPr marL="171450" lvl="1" indent="-171450" algn="justLow" defTabSz="711200" rtl="1">
            <a:lnSpc>
              <a:spcPct val="90000"/>
            </a:lnSpc>
            <a:spcBef>
              <a:spcPct val="0"/>
            </a:spcBef>
            <a:spcAft>
              <a:spcPct val="15000"/>
            </a:spcAft>
            <a:buChar char="••"/>
          </a:pPr>
          <a:r>
            <a:rPr lang="fa-IR" sz="1600" kern="1200" dirty="0" smtClean="0">
              <a:cs typeface="B Zar" pitchFamily="2" charset="-78"/>
            </a:rPr>
            <a:t>اگر بانک متناسب با سطح ریسک، سرمایه ندداشته باشد، رتبۀ اعتباری بانک کاهش می‌یابد.</a:t>
          </a:r>
          <a:endParaRPr lang="en-US" sz="1600" kern="1200" dirty="0" smtClean="0">
            <a:cs typeface="B Zar" pitchFamily="2" charset="-78"/>
          </a:endParaRPr>
        </a:p>
      </dsp:txBody>
      <dsp:txXfrm rot="5400000">
        <a:off x="4070667" y="-778827"/>
        <a:ext cx="3380105" cy="493776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826CC1-2571-42E7-9AA4-F2E98DFDD6A2}">
      <dsp:nvSpPr>
        <dsp:cNvPr id="0" name=""/>
        <dsp:cNvSpPr/>
      </dsp:nvSpPr>
      <dsp:spPr>
        <a:xfrm>
          <a:off x="0" y="0"/>
          <a:ext cx="8229600" cy="1507807"/>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سرمایۀ قانونی </a:t>
          </a:r>
          <a:endParaRPr lang="en-US" sz="5300" kern="1200" dirty="0">
            <a:cs typeface="B Titr" pitchFamily="2" charset="-78"/>
          </a:endParaRPr>
        </a:p>
      </dsp:txBody>
      <dsp:txXfrm>
        <a:off x="0" y="0"/>
        <a:ext cx="8229600" cy="1507807"/>
      </dsp:txXfrm>
    </dsp:sp>
    <dsp:sp modelId="{81196110-C871-4207-A9C3-2DD6B04974CD}">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justLow" defTabSz="2000250" rtl="1">
            <a:lnSpc>
              <a:spcPct val="90000"/>
            </a:lnSpc>
            <a:spcBef>
              <a:spcPct val="0"/>
            </a:spcBef>
            <a:spcAft>
              <a:spcPct val="35000"/>
            </a:spcAft>
          </a:pPr>
          <a:r>
            <a:rPr lang="fa-IR" sz="4500" kern="1200" dirty="0" smtClean="0">
              <a:cs typeface="B Zar" pitchFamily="2" charset="-78"/>
            </a:rPr>
            <a:t>به الزامات استانداردی که مقام ناظر در مورد میزان سرمایۀ بانک‌ها و سایر نهادهای سپرده‌پذیر وضع می‌کند، سرمایۀ قانونی گویند.</a:t>
          </a:r>
          <a:endParaRPr lang="en-US" sz="4500" kern="1200" dirty="0">
            <a:cs typeface="B Zar" pitchFamily="2" charset="-78"/>
          </a:endParaRPr>
        </a:p>
      </dsp:txBody>
      <dsp:txXfrm>
        <a:off x="0" y="1507807"/>
        <a:ext cx="8229600" cy="3166395"/>
      </dsp:txXfrm>
    </dsp:sp>
    <dsp:sp modelId="{84AA2858-8C7A-45DF-8628-E1E784EBB626}">
      <dsp:nvSpPr>
        <dsp:cNvPr id="0" name=""/>
        <dsp:cNvSpPr/>
      </dsp:nvSpPr>
      <dsp:spPr>
        <a:xfrm>
          <a:off x="0" y="4674203"/>
          <a:ext cx="8229600" cy="351821"/>
        </a:xfrm>
        <a:prstGeom prst="rect">
          <a:avLst/>
        </a:prstGeom>
        <a:solidFill>
          <a:schemeClr val="accent3">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581768-A1C7-4480-8930-31295FDBC9E5}">
      <dsp:nvSpPr>
        <dsp:cNvPr id="0" name=""/>
        <dsp:cNvSpPr/>
      </dsp:nvSpPr>
      <dsp:spPr>
        <a:xfrm>
          <a:off x="0" y="72732"/>
          <a:ext cx="7772400" cy="4829759"/>
        </a:xfrm>
        <a:prstGeom prst="verticalScroll">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کمیتۀ بال در پاسخ به انحلال ناگهانی بانک هرشتات تشکیل شد. در 26 ژوئن 1974 تعدادی از بانک‌ها در مقابل تحویل آنی دلار در  نیویورک، مارک آلمان به بانک هرشتات حواله کردند. هرشتات در پرداخت دلار به بانک‌های طرف‌قرارداد تعلل کرد. در این فاصلۀ زمانی و قبل از اینکه بانک بتواند حساب‌ها را در نیویورک تسویه کند، از جانب مقام‌های ناظر آلمان منحل شد. در واکنش به این واقعه کشورهای گروه 10 در اواخر 1974 کمیتۀ نظارت بر بانک‌ها (بال) را تحت نظارت بانک تسویۀ بین‌المللی (</a:t>
          </a:r>
          <a:r>
            <a:rPr lang="en-US" sz="2400" kern="1200" dirty="0" smtClean="0">
              <a:cs typeface="B Zar" pitchFamily="2" charset="-78"/>
            </a:rPr>
            <a:t>BIS</a:t>
          </a:r>
          <a:r>
            <a:rPr lang="fa-IR" sz="2400" kern="1200" dirty="0" smtClean="0">
              <a:cs typeface="B Zar" pitchFamily="2" charset="-78"/>
            </a:rPr>
            <a:t> ) در شهر بال سوئیس تأسیس کردند.</a:t>
          </a:r>
          <a:endParaRPr lang="en-US" sz="2400" kern="1200" dirty="0">
            <a:cs typeface="B Zar" pitchFamily="2" charset="-78"/>
          </a:endParaRPr>
        </a:p>
      </dsp:txBody>
      <dsp:txXfrm>
        <a:off x="0" y="72732"/>
        <a:ext cx="7772400" cy="4829759"/>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F0DEA4-1A8D-4FA9-B53E-12C6D6D44668}">
      <dsp:nvSpPr>
        <dsp:cNvPr id="0" name=""/>
        <dsp:cNvSpPr/>
      </dsp:nvSpPr>
      <dsp:spPr>
        <a:xfrm>
          <a:off x="0" y="0"/>
          <a:ext cx="8183880" cy="4575048"/>
        </a:xfrm>
        <a:prstGeom prst="roundRect">
          <a:avLst>
            <a:gd name="adj" fmla="val 85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3550746" numCol="1" spcCol="1270" anchor="t" anchorCtr="0">
          <a:noAutofit/>
        </a:bodyPr>
        <a:lstStyle/>
        <a:p>
          <a:pPr lvl="0" algn="ctr" defTabSz="889000" rtl="1">
            <a:lnSpc>
              <a:spcPct val="90000"/>
            </a:lnSpc>
            <a:spcBef>
              <a:spcPct val="0"/>
            </a:spcBef>
            <a:spcAft>
              <a:spcPct val="35000"/>
            </a:spcAft>
          </a:pPr>
          <a:r>
            <a:rPr lang="fa-IR" sz="2000" kern="1200" dirty="0" smtClean="0">
              <a:latin typeface="Arial Unicode MS" pitchFamily="34" charset="-128"/>
              <a:ea typeface="Arial Unicode MS" pitchFamily="34" charset="-128"/>
              <a:cs typeface="Arial Unicode MS" pitchFamily="34" charset="-128"/>
            </a:rPr>
            <a:t>در سال 1988 مدیران بانک‌های مرکزی کشورهای بزرگ جهان در شهر بازل همدیگر را ملاقات کردند و الزامات حداقل سرمایه را برای بانک‌ها تدوین کردند.</a:t>
          </a:r>
          <a:endParaRPr lang="en-US" sz="2000" kern="1200" dirty="0">
            <a:latin typeface="Arial Unicode MS" pitchFamily="34" charset="-128"/>
            <a:ea typeface="Arial Unicode MS" pitchFamily="34" charset="-128"/>
            <a:cs typeface="Arial Unicode MS" pitchFamily="34" charset="-128"/>
          </a:endParaRPr>
        </a:p>
      </dsp:txBody>
      <dsp:txXfrm>
        <a:off x="0" y="0"/>
        <a:ext cx="8183880" cy="4575048"/>
      </dsp:txXfrm>
    </dsp:sp>
    <dsp:sp modelId="{8B4C2BDE-94CE-47FD-A94E-B7DD05CFE9F1}">
      <dsp:nvSpPr>
        <dsp:cNvPr id="0" name=""/>
        <dsp:cNvSpPr/>
      </dsp:nvSpPr>
      <dsp:spPr>
        <a:xfrm>
          <a:off x="204597" y="1143762"/>
          <a:ext cx="7774686" cy="3202533"/>
        </a:xfrm>
        <a:prstGeom prst="roundRect">
          <a:avLst>
            <a:gd name="adj" fmla="val 105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2033609" numCol="1" spcCol="1270" anchor="t" anchorCtr="0">
          <a:noAutofit/>
        </a:bodyPr>
        <a:lstStyle/>
        <a:p>
          <a:pPr lvl="0" algn="ctr" defTabSz="889000" rtl="1">
            <a:lnSpc>
              <a:spcPct val="90000"/>
            </a:lnSpc>
            <a:spcBef>
              <a:spcPct val="0"/>
            </a:spcBef>
            <a:spcAft>
              <a:spcPct val="35000"/>
            </a:spcAft>
          </a:pPr>
          <a:r>
            <a:rPr lang="fa-IR" sz="2000" kern="1200" dirty="0" smtClean="0">
              <a:latin typeface="Arial Unicode MS" pitchFamily="34" charset="-128"/>
              <a:ea typeface="Arial Unicode MS" pitchFamily="34" charset="-128"/>
              <a:cs typeface="Arial Unicode MS" pitchFamily="34" charset="-128"/>
            </a:rPr>
            <a:t>این گردهمایی به‌عنوان پیمان سال 1988 بازل نیز معروف شد و در سال 1992 توسط قانون کشورهای گروه 10 مورد تأکید قرار گرفت. </a:t>
          </a:r>
          <a:endParaRPr lang="en-US" sz="2000" kern="1200" dirty="0">
            <a:latin typeface="Arial Unicode MS" pitchFamily="34" charset="-128"/>
            <a:ea typeface="Arial Unicode MS" pitchFamily="34" charset="-128"/>
            <a:cs typeface="Arial Unicode MS" pitchFamily="34" charset="-128"/>
          </a:endParaRPr>
        </a:p>
      </dsp:txBody>
      <dsp:txXfrm>
        <a:off x="204597" y="1143762"/>
        <a:ext cx="7774686" cy="3202533"/>
      </dsp:txXfrm>
    </dsp:sp>
    <dsp:sp modelId="{A642D0C1-8126-45A5-8D1C-49D9A23EEF1F}">
      <dsp:nvSpPr>
        <dsp:cNvPr id="0" name=""/>
        <dsp:cNvSpPr/>
      </dsp:nvSpPr>
      <dsp:spPr>
        <a:xfrm>
          <a:off x="409194" y="2287524"/>
          <a:ext cx="7365492" cy="1830019"/>
        </a:xfrm>
        <a:prstGeom prst="roundRect">
          <a:avLst>
            <a:gd name="adj" fmla="val 105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Arial Unicode MS" pitchFamily="34" charset="-128"/>
              <a:ea typeface="Arial Unicode MS" pitchFamily="34" charset="-128"/>
              <a:cs typeface="Arial Unicode MS" pitchFamily="34" charset="-128"/>
            </a:rPr>
            <a:t>بازل </a:t>
          </a:r>
          <a:r>
            <a:rPr lang="en-US" sz="2000" kern="1200" dirty="0" smtClean="0">
              <a:latin typeface="Arial Unicode MS" pitchFamily="34" charset="-128"/>
              <a:ea typeface="Arial Unicode MS" pitchFamily="34" charset="-128"/>
              <a:cs typeface="Arial Unicode MS" pitchFamily="34" charset="-128"/>
            </a:rPr>
            <a:t>I</a:t>
          </a:r>
          <a:r>
            <a:rPr lang="fa-IR" sz="2000" kern="1200" dirty="0" smtClean="0">
              <a:latin typeface="Arial Unicode MS" pitchFamily="34" charset="-128"/>
              <a:ea typeface="Arial Unicode MS" pitchFamily="34" charset="-128"/>
              <a:cs typeface="Arial Unicode MS" pitchFamily="34" charset="-128"/>
            </a:rPr>
            <a:t> هم‌اکنون به‌عنوان نسخۀ قدیمی بازل </a:t>
          </a:r>
          <a:r>
            <a:rPr lang="en-US" sz="2000" kern="1200" dirty="0" smtClean="0">
              <a:latin typeface="Arial Unicode MS" pitchFamily="34" charset="-128"/>
              <a:ea typeface="Arial Unicode MS" pitchFamily="34" charset="-128"/>
              <a:cs typeface="Arial Unicode MS" pitchFamily="34" charset="-128"/>
            </a:rPr>
            <a:t>II</a:t>
          </a:r>
          <a:r>
            <a:rPr lang="fa-IR" sz="2000" kern="1200" dirty="0" smtClean="0">
              <a:latin typeface="Arial Unicode MS" pitchFamily="34" charset="-128"/>
              <a:ea typeface="Arial Unicode MS" pitchFamily="34" charset="-128"/>
              <a:cs typeface="Arial Unicode MS" pitchFamily="34" charset="-128"/>
            </a:rPr>
            <a:t> در نظر گرفته می‌شود.</a:t>
          </a:r>
          <a:endParaRPr lang="en-US" sz="2000" kern="1200" dirty="0">
            <a:latin typeface="Arial Unicode MS" pitchFamily="34" charset="-128"/>
            <a:ea typeface="Arial Unicode MS" pitchFamily="34" charset="-128"/>
            <a:cs typeface="Arial Unicode MS" pitchFamily="34" charset="-128"/>
          </a:endParaRPr>
        </a:p>
      </dsp:txBody>
      <dsp:txXfrm>
        <a:off x="409194" y="2287524"/>
        <a:ext cx="7365492" cy="18300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DE5041-C899-43FD-888D-80863692F60F}">
      <dsp:nvSpPr>
        <dsp:cNvPr id="0" name=""/>
        <dsp:cNvSpPr/>
      </dsp:nvSpPr>
      <dsp:spPr>
        <a:xfrm rot="16200000">
          <a:off x="1601787" y="-1601787"/>
          <a:ext cx="5026025" cy="8229600"/>
        </a:xfrm>
        <a:prstGeom prs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0" tIns="0" rIns="329406" bIns="0" numCol="1" spcCol="1270" anchor="ctr" anchorCtr="0">
          <a:noAutofit/>
        </a:bodyPr>
        <a:lstStyle/>
        <a:p>
          <a:pPr lvl="0" algn="ctr" defTabSz="2311400" rtl="1">
            <a:lnSpc>
              <a:spcPct val="90000"/>
            </a:lnSpc>
            <a:spcBef>
              <a:spcPct val="0"/>
            </a:spcBef>
            <a:spcAft>
              <a:spcPct val="35000"/>
            </a:spcAft>
          </a:pPr>
          <a:r>
            <a:rPr lang="ar-SA" sz="5200" kern="1200" dirty="0" smtClean="0">
              <a:latin typeface="ذ ظشق"/>
              <a:cs typeface="B Nazanin" pitchFamily="2" charset="-78"/>
            </a:rPr>
            <a:t>ریسک احتمال تفاوت </a:t>
          </a:r>
          <a:r>
            <a:rPr lang="fa-IR" sz="5200" kern="1200" dirty="0" smtClean="0">
              <a:latin typeface="ذ ظشق"/>
              <a:cs typeface="B Nazanin" pitchFamily="2" charset="-78"/>
            </a:rPr>
            <a:t>پیامد </a:t>
          </a:r>
          <a:r>
            <a:rPr lang="ar-SA" sz="5200" kern="1200" dirty="0" smtClean="0">
              <a:latin typeface="ذ ظشق"/>
              <a:cs typeface="B Nazanin" pitchFamily="2" charset="-78"/>
            </a:rPr>
            <a:t>واقعی از </a:t>
          </a:r>
          <a:r>
            <a:rPr lang="fa-IR" sz="5200" kern="1200" dirty="0" smtClean="0">
              <a:latin typeface="ذ ظشق"/>
              <a:cs typeface="B Nazanin" pitchFamily="2" charset="-78"/>
            </a:rPr>
            <a:t>پیامد </a:t>
          </a:r>
          <a:r>
            <a:rPr lang="ar-SA" sz="5200" kern="1200" dirty="0" smtClean="0">
              <a:latin typeface="ذ ظشق"/>
              <a:cs typeface="B Nazanin" pitchFamily="2" charset="-78"/>
            </a:rPr>
            <a:t>مورد‌انتظار است</a:t>
          </a:r>
          <a:r>
            <a:rPr lang="fa-IR" sz="5200" kern="1200" dirty="0" smtClean="0">
              <a:latin typeface="ذ ظشق"/>
              <a:cs typeface="B Nazanin" pitchFamily="2" charset="-78"/>
            </a:rPr>
            <a:t>.</a:t>
          </a:r>
          <a:endParaRPr lang="en-US" sz="5200" kern="1200" dirty="0">
            <a:cs typeface="B Titr" pitchFamily="2" charset="-78"/>
          </a:endParaRPr>
        </a:p>
      </dsp:txBody>
      <dsp:txXfrm rot="16200000">
        <a:off x="1601787" y="-1601787"/>
        <a:ext cx="5026025" cy="82296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11AE79-1D9E-4B93-B532-F956726E08B9}">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تعریف توسط اهداف</a:t>
          </a:r>
          <a:endParaRPr lang="en-US" sz="5300" kern="1200" dirty="0">
            <a:cs typeface="B Titr" pitchFamily="2" charset="-78"/>
          </a:endParaRPr>
        </a:p>
      </dsp:txBody>
      <dsp:txXfrm>
        <a:off x="0" y="0"/>
        <a:ext cx="8229600" cy="1507807"/>
      </dsp:txXfrm>
    </dsp:sp>
    <dsp:sp modelId="{244CAD2F-FB14-47DE-8B38-11F0CB1FA0D5}">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justLow" defTabSz="1955800" rtl="1">
            <a:lnSpc>
              <a:spcPct val="90000"/>
            </a:lnSpc>
            <a:spcBef>
              <a:spcPct val="0"/>
            </a:spcBef>
            <a:spcAft>
              <a:spcPct val="35000"/>
            </a:spcAft>
          </a:pPr>
          <a:r>
            <a:rPr lang="ar-SA" sz="4400" kern="1200" dirty="0" smtClean="0">
              <a:cs typeface="B Zar" pitchFamily="2" charset="-78"/>
            </a:rPr>
            <a:t>هدف مدیریت ریسک کنترل پیامدهای نامطلوب ناشی از تحمل ریسک و هم‌چنین اطمینان‌یافتن از دستیابی به فواید پذیرش ریسک است.</a:t>
          </a:r>
          <a:endParaRPr lang="fa-IR" sz="4400" kern="1200" dirty="0">
            <a:cs typeface="B Zar" pitchFamily="2" charset="-78"/>
          </a:endParaRPr>
        </a:p>
      </dsp:txBody>
      <dsp:txXfrm>
        <a:off x="0" y="1507807"/>
        <a:ext cx="8229600" cy="3166395"/>
      </dsp:txXfrm>
    </dsp:sp>
    <dsp:sp modelId="{ECE1C66E-266A-40FC-880A-B4D374821248}">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B288D5-4DD6-4014-B8FD-0618FF064A11}">
      <dsp:nvSpPr>
        <dsp:cNvPr id="0" name=""/>
        <dsp:cNvSpPr/>
      </dsp:nvSpPr>
      <dsp:spPr>
        <a:xfrm>
          <a:off x="0" y="409262"/>
          <a:ext cx="8229600" cy="2044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آینده را پیش‌بینی کند.</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فرصت‌های کسب‌وکار را شناسایی کند.</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همیشه درست باشد.</a:t>
          </a:r>
          <a:endParaRPr lang="en-US" sz="2200" kern="1200" spc="300" dirty="0">
            <a:cs typeface="B Zar" pitchFamily="2" charset="-78"/>
          </a:endParaRPr>
        </a:p>
      </dsp:txBody>
      <dsp:txXfrm>
        <a:off x="0" y="409262"/>
        <a:ext cx="8229600" cy="2044350"/>
      </dsp:txXfrm>
    </dsp:sp>
    <dsp:sp modelId="{743B38EB-9E9F-478D-B26E-F69595DDBB82}">
      <dsp:nvSpPr>
        <dsp:cNvPr id="0" name=""/>
        <dsp:cNvSpPr/>
      </dsp:nvSpPr>
      <dsp:spPr>
        <a:xfrm>
          <a:off x="411480" y="84542"/>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نظام </a:t>
          </a:r>
          <a:r>
            <a:rPr lang="fa-IR" sz="2200" kern="1200" dirty="0" smtClean="0">
              <a:cs typeface="B Titr" pitchFamily="2" charset="-78"/>
            </a:rPr>
            <a:t>مدیریت ریسک نمی‌تواند</a:t>
          </a:r>
          <a:endParaRPr lang="en-US" sz="2200" kern="1200" dirty="0">
            <a:cs typeface="B Titr" pitchFamily="2" charset="-78"/>
          </a:endParaRPr>
        </a:p>
      </dsp:txBody>
      <dsp:txXfrm>
        <a:off x="411480" y="84542"/>
        <a:ext cx="5760720" cy="649440"/>
      </dsp:txXfrm>
    </dsp:sp>
    <dsp:sp modelId="{26F52C77-FFB1-44F1-AF1E-C6FED51AFEFB}">
      <dsp:nvSpPr>
        <dsp:cNvPr id="0" name=""/>
        <dsp:cNvSpPr/>
      </dsp:nvSpPr>
      <dsp:spPr>
        <a:xfrm>
          <a:off x="0" y="2897132"/>
          <a:ext cx="8229600" cy="20443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58216" rIns="638708" bIns="156464" numCol="1" spcCol="1270" anchor="t" anchorCtr="0">
          <a:noAutofit/>
        </a:bodyPr>
        <a:lstStyle/>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زیان‌ها را مشروط بر رخداد حوادث پیش‌بینی کند.</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خطرناک‌ترین سناریوها را شناسایی کند.</a:t>
          </a:r>
          <a:endParaRPr lang="en-US" sz="2200" kern="1200" spc="300" dirty="0">
            <a:cs typeface="B Zar" pitchFamily="2" charset="-78"/>
          </a:endParaRPr>
        </a:p>
        <a:p>
          <a:pPr marL="228600" lvl="1" indent="-228600" algn="r" defTabSz="977900" rtl="1">
            <a:lnSpc>
              <a:spcPct val="90000"/>
            </a:lnSpc>
            <a:spcBef>
              <a:spcPct val="0"/>
            </a:spcBef>
            <a:spcAft>
              <a:spcPct val="15000"/>
            </a:spcAft>
            <a:buChar char="••"/>
          </a:pPr>
          <a:r>
            <a:rPr lang="fa-IR" sz="2200" kern="1200" spc="300" dirty="0" smtClean="0">
              <a:cs typeface="B Zar" pitchFamily="2" charset="-78"/>
            </a:rPr>
            <a:t>در مورد تغییر نمای ریسک توصیه‌هایی ‌کند.</a:t>
          </a:r>
          <a:endParaRPr lang="en-US" sz="2200" kern="1200" spc="300" dirty="0">
            <a:cs typeface="B Zar" pitchFamily="2" charset="-78"/>
          </a:endParaRPr>
        </a:p>
      </dsp:txBody>
      <dsp:txXfrm>
        <a:off x="0" y="2897132"/>
        <a:ext cx="8229600" cy="2044350"/>
      </dsp:txXfrm>
    </dsp:sp>
    <dsp:sp modelId="{E66AB3C3-23A9-4254-8A76-C12C70601BA1}">
      <dsp:nvSpPr>
        <dsp:cNvPr id="0" name=""/>
        <dsp:cNvSpPr/>
      </dsp:nvSpPr>
      <dsp:spPr>
        <a:xfrm>
          <a:off x="411480" y="2572412"/>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Titr" pitchFamily="2" charset="-78"/>
            </a:rPr>
            <a:t>نظام </a:t>
          </a:r>
          <a:r>
            <a:rPr lang="fa-IR" sz="2200" kern="1200" dirty="0" smtClean="0">
              <a:cs typeface="B Titr" pitchFamily="2" charset="-78"/>
            </a:rPr>
            <a:t>مدیریت ریسک می‌تواند</a:t>
          </a:r>
          <a:endParaRPr lang="en-US" sz="2200" kern="1200" dirty="0">
            <a:cs typeface="B Titr" pitchFamily="2" charset="-78"/>
          </a:endParaRPr>
        </a:p>
      </dsp:txBody>
      <dsp:txXfrm>
        <a:off x="411480" y="2572412"/>
        <a:ext cx="5760720" cy="6494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6A4D11-1575-4646-AA9C-DE05B33B9690}">
      <dsp:nvSpPr>
        <dsp:cNvPr id="0" name=""/>
        <dsp:cNvSpPr/>
      </dsp:nvSpPr>
      <dsp:spPr>
        <a:xfrm>
          <a:off x="0" y="38327"/>
          <a:ext cx="8229600" cy="1641509"/>
        </a:xfrm>
        <a:prstGeom prst="doubleWav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r" defTabSz="2044700" rtl="1">
            <a:lnSpc>
              <a:spcPct val="90000"/>
            </a:lnSpc>
            <a:spcBef>
              <a:spcPct val="0"/>
            </a:spcBef>
            <a:spcAft>
              <a:spcPct val="35000"/>
            </a:spcAft>
          </a:pPr>
          <a:r>
            <a:rPr lang="fa-IR" sz="4600" kern="1200" dirty="0" smtClean="0">
              <a:cs typeface="B Zar" pitchFamily="2" charset="-78"/>
            </a:rPr>
            <a:t>دیوانه و عاقلی به رودخانه می‌رسند:</a:t>
          </a:r>
          <a:endParaRPr lang="en-US" sz="4600" kern="1200" dirty="0">
            <a:cs typeface="B Zar" pitchFamily="2" charset="-78"/>
          </a:endParaRPr>
        </a:p>
      </dsp:txBody>
      <dsp:txXfrm>
        <a:off x="0" y="38327"/>
        <a:ext cx="8229600" cy="1641509"/>
      </dsp:txXfrm>
    </dsp:sp>
    <dsp:sp modelId="{21547DAF-3A23-4700-AC05-155BB5E85103}">
      <dsp:nvSpPr>
        <dsp:cNvPr id="0" name=""/>
        <dsp:cNvSpPr/>
      </dsp:nvSpPr>
      <dsp:spPr>
        <a:xfrm>
          <a:off x="0" y="1679837"/>
          <a:ext cx="8229600"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8420" rIns="327152" bIns="58420" numCol="1" spcCol="1270" anchor="t" anchorCtr="0">
          <a:noAutofit/>
        </a:bodyPr>
        <a:lstStyle/>
        <a:p>
          <a:pPr marL="285750" lvl="1" indent="-285750" algn="r" defTabSz="1600200" rtl="1">
            <a:lnSpc>
              <a:spcPct val="90000"/>
            </a:lnSpc>
            <a:spcBef>
              <a:spcPct val="0"/>
            </a:spcBef>
            <a:spcAft>
              <a:spcPct val="20000"/>
            </a:spcAft>
            <a:buChar char="••"/>
          </a:pPr>
          <a:r>
            <a:rPr lang="fa-IR" sz="3600" kern="1200" dirty="0" smtClean="0">
              <a:cs typeface="B Zar" pitchFamily="2" charset="-78"/>
            </a:rPr>
            <a:t>دیوانه بدون درنگ عبور می‌کند و موفق می‌شود.</a:t>
          </a:r>
          <a:endParaRPr lang="en-US" sz="3600" kern="1200" dirty="0">
            <a:cs typeface="B Zar" pitchFamily="2" charset="-78"/>
          </a:endParaRPr>
        </a:p>
        <a:p>
          <a:pPr marL="285750" lvl="1" indent="-285750" algn="r" defTabSz="1600200" rtl="1">
            <a:lnSpc>
              <a:spcPct val="90000"/>
            </a:lnSpc>
            <a:spcBef>
              <a:spcPct val="0"/>
            </a:spcBef>
            <a:spcAft>
              <a:spcPct val="20000"/>
            </a:spcAft>
            <a:buChar char="••"/>
          </a:pPr>
          <a:r>
            <a:rPr lang="fa-IR" sz="3600" kern="1200" dirty="0" smtClean="0">
              <a:cs typeface="B Zar" pitchFamily="2" charset="-78"/>
            </a:rPr>
            <a:t>عاقل محاسبه و بررسی می‌کند و موفق نمی‌شود.</a:t>
          </a:r>
          <a:endParaRPr lang="en-US" sz="3600" kern="1200" dirty="0">
            <a:cs typeface="B Zar" pitchFamily="2" charset="-78"/>
          </a:endParaRPr>
        </a:p>
      </dsp:txBody>
      <dsp:txXfrm>
        <a:off x="0" y="1679837"/>
        <a:ext cx="8229600" cy="1666350"/>
      </dsp:txXfrm>
    </dsp:sp>
    <dsp:sp modelId="{18785B02-9D84-48BB-BE99-1F457440D904}">
      <dsp:nvSpPr>
        <dsp:cNvPr id="0" name=""/>
        <dsp:cNvSpPr/>
      </dsp:nvSpPr>
      <dsp:spPr>
        <a:xfrm>
          <a:off x="0" y="3346187"/>
          <a:ext cx="8229600" cy="1641509"/>
        </a:xfrm>
        <a:prstGeom prst="flowChartDocument">
          <a:avLst/>
        </a:prstGeom>
        <a:solidFill>
          <a:schemeClr val="accent3">
            <a:hueOff val="11624607"/>
            <a:satOff val="-37145"/>
            <a:lumOff val="-9412"/>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lvl="0" algn="ctr" defTabSz="2044700" rtl="1">
            <a:lnSpc>
              <a:spcPct val="90000"/>
            </a:lnSpc>
            <a:spcBef>
              <a:spcPct val="0"/>
            </a:spcBef>
            <a:spcAft>
              <a:spcPct val="35000"/>
            </a:spcAft>
          </a:pPr>
          <a:r>
            <a:rPr lang="fa-IR" sz="4600" kern="1200" dirty="0" smtClean="0">
              <a:solidFill>
                <a:schemeClr val="bg1"/>
              </a:solidFill>
              <a:cs typeface="B Titr" pitchFamily="2" charset="-78"/>
            </a:rPr>
            <a:t>کدام تصمیم بهتری گرفته‌اند؟</a:t>
          </a:r>
          <a:endParaRPr lang="en-US" sz="4600" kern="1200" dirty="0">
            <a:solidFill>
              <a:schemeClr val="bg1"/>
            </a:solidFill>
            <a:cs typeface="B Titr" pitchFamily="2" charset="-78"/>
          </a:endParaRPr>
        </a:p>
      </dsp:txBody>
      <dsp:txXfrm>
        <a:off x="0" y="3346187"/>
        <a:ext cx="8229600" cy="164150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739EA6-A72C-4EE4-97BF-11FF4B99C424}">
      <dsp:nvSpPr>
        <dsp:cNvPr id="0" name=""/>
        <dsp:cNvSpPr/>
      </dsp:nvSpPr>
      <dsp:spPr>
        <a:xfrm>
          <a:off x="0" y="23848"/>
          <a:ext cx="6830568" cy="2629092"/>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98272" tIns="398272" rIns="398272" bIns="213360" numCol="1" spcCol="1270" anchor="t" anchorCtr="0">
          <a:noAutofit/>
        </a:bodyPr>
        <a:lstStyle/>
        <a:p>
          <a:pPr lvl="0" algn="ctr" defTabSz="2489200" rtl="1">
            <a:lnSpc>
              <a:spcPct val="90000"/>
            </a:lnSpc>
            <a:spcBef>
              <a:spcPct val="0"/>
            </a:spcBef>
            <a:spcAft>
              <a:spcPct val="35000"/>
            </a:spcAft>
          </a:pPr>
          <a:r>
            <a:rPr lang="fa-IR" sz="5600" kern="1200" dirty="0" smtClean="0">
              <a:cs typeface="B Titr" pitchFamily="2" charset="-78"/>
            </a:rPr>
            <a:t>سؤال‌ها</a:t>
          </a:r>
          <a:endParaRPr lang="en-US" sz="5600" kern="1200" dirty="0">
            <a:cs typeface="B Titr" pitchFamily="2" charset="-78"/>
          </a:endParaRPr>
        </a:p>
      </dsp:txBody>
      <dsp:txXfrm>
        <a:off x="0" y="23848"/>
        <a:ext cx="6830568" cy="1752728"/>
      </dsp:txXfrm>
    </dsp:sp>
    <dsp:sp modelId="{664617D1-A4D5-427E-8F0F-5878AE69ABE0}">
      <dsp:nvSpPr>
        <dsp:cNvPr id="0" name=""/>
        <dsp:cNvSpPr/>
      </dsp:nvSpPr>
      <dsp:spPr>
        <a:xfrm>
          <a:off x="1399032" y="1776576"/>
          <a:ext cx="6830568" cy="32256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3736" tIns="199136" rIns="199136" bIns="199136" numCol="1" spcCol="1270" anchor="t"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آیا ریسک اندازه‌گیری می‌شود؟</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آیا سیاست ریسک بنگاه تعریف شده است؟</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آیا ارتباطی بین ریسک و ارزش برقرار است؟</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آیا چارچوب منسجمی برای مدیریت ریسک وجود دارد؟</a:t>
          </a:r>
          <a:endParaRPr lang="en-US" sz="2800" kern="1200" dirty="0">
            <a:cs typeface="B Zar" pitchFamily="2" charset="-78"/>
          </a:endParaRPr>
        </a:p>
      </dsp:txBody>
      <dsp:txXfrm>
        <a:off x="1399032" y="1776576"/>
        <a:ext cx="6830568" cy="3225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BDC2A9-81DF-4D49-9CE2-CC617F8CB50A}">
      <dsp:nvSpPr>
        <dsp:cNvPr id="0" name=""/>
        <dsp:cNvSpPr/>
      </dsp:nvSpPr>
      <dsp:spPr>
        <a:xfrm>
          <a:off x="0" y="456737"/>
          <a:ext cx="8229600" cy="225225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ar-SA" sz="2600" kern="1200" dirty="0" smtClean="0">
              <a:cs typeface="B Zar" pitchFamily="2" charset="-78"/>
            </a:rPr>
            <a:t>ریسک‌های تجاری، ریسک‌هایی است که از بطن کسب و کار شرکت و فعالیت‌های آن ناشی می‌شود. این ریسک‌ها به بازار محصولات و خدماتی بستگی دارد که بنگاه در آن فعالیت می‌کند</a:t>
          </a:r>
          <a:endParaRPr lang="en-US" sz="2600" kern="1200" dirty="0">
            <a:cs typeface="B Zar" pitchFamily="2" charset="-78"/>
          </a:endParaRPr>
        </a:p>
      </dsp:txBody>
      <dsp:txXfrm>
        <a:off x="0" y="456737"/>
        <a:ext cx="8229600" cy="2252250"/>
      </dsp:txXfrm>
    </dsp:sp>
    <dsp:sp modelId="{10975381-390A-46E7-AC94-91DD5C8AC3B9}">
      <dsp:nvSpPr>
        <dsp:cNvPr id="0" name=""/>
        <dsp:cNvSpPr/>
      </dsp:nvSpPr>
      <dsp:spPr>
        <a:xfrm>
          <a:off x="411480" y="7297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ریسک تجاری</a:t>
          </a:r>
          <a:endParaRPr lang="en-US" sz="2600" kern="1200" dirty="0">
            <a:cs typeface="B Titr" pitchFamily="2" charset="-78"/>
          </a:endParaRPr>
        </a:p>
      </dsp:txBody>
      <dsp:txXfrm>
        <a:off x="411480" y="72977"/>
        <a:ext cx="5760720" cy="767520"/>
      </dsp:txXfrm>
    </dsp:sp>
    <dsp:sp modelId="{62723D11-CC5D-48A2-A5FC-816A51D70E2D}">
      <dsp:nvSpPr>
        <dsp:cNvPr id="0" name=""/>
        <dsp:cNvSpPr/>
      </dsp:nvSpPr>
      <dsp:spPr>
        <a:xfrm>
          <a:off x="0" y="3233147"/>
          <a:ext cx="8229600" cy="17199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ar-SA" sz="2600" kern="1200" dirty="0" smtClean="0">
              <a:cs typeface="B Zar" pitchFamily="2" charset="-78"/>
            </a:rPr>
            <a:t>ریسک‌های غیرتجاری شامل تمامی ریسک‌ها غیر از ریسک‌های تجاری است. </a:t>
          </a:r>
          <a:r>
            <a:rPr lang="fa-IR" sz="2600" kern="1200" dirty="0" smtClean="0">
              <a:cs typeface="B Zar" pitchFamily="2" charset="-78"/>
            </a:rPr>
            <a:t>مانند </a:t>
          </a:r>
          <a:r>
            <a:rPr lang="ar-SA" sz="2600" kern="1200" dirty="0" smtClean="0">
              <a:cs typeface="B Zar" pitchFamily="2" charset="-78"/>
            </a:rPr>
            <a:t>ریسک‌های</a:t>
          </a:r>
          <a:r>
            <a:rPr lang="fa-IR" sz="2600" kern="1200" dirty="0" smtClean="0">
              <a:cs typeface="B Zar" pitchFamily="2" charset="-78"/>
            </a:rPr>
            <a:t> مالی</a:t>
          </a:r>
          <a:endParaRPr lang="en-US" sz="2600" kern="1200" dirty="0">
            <a:cs typeface="B Zar" pitchFamily="2" charset="-78"/>
          </a:endParaRPr>
        </a:p>
      </dsp:txBody>
      <dsp:txXfrm>
        <a:off x="0" y="3233147"/>
        <a:ext cx="8229600" cy="1719900"/>
      </dsp:txXfrm>
    </dsp:sp>
    <dsp:sp modelId="{89D54F25-610C-447E-928B-A1B72B223578}">
      <dsp:nvSpPr>
        <dsp:cNvPr id="0" name=""/>
        <dsp:cNvSpPr/>
      </dsp:nvSpPr>
      <dsp:spPr>
        <a:xfrm>
          <a:off x="411480" y="2849387"/>
          <a:ext cx="5760720" cy="7675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ریسک غیرتجاری</a:t>
          </a:r>
          <a:endParaRPr lang="en-US" sz="2600" kern="1200" dirty="0">
            <a:cs typeface="B Titr" pitchFamily="2" charset="-78"/>
          </a:endParaRPr>
        </a:p>
      </dsp:txBody>
      <dsp:txXfrm>
        <a:off x="411480" y="2849387"/>
        <a:ext cx="5760720" cy="7675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C943D0-6A78-47C6-96B5-88F31C99F99E}">
      <dsp:nvSpPr>
        <dsp:cNvPr id="0" name=""/>
        <dsp:cNvSpPr/>
      </dsp:nvSpPr>
      <dsp:spPr>
        <a:xfrm rot="5400000">
          <a:off x="-397566" y="401379"/>
          <a:ext cx="2650442" cy="185531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در تمامی شرکت‌ها (تعریف عام)</a:t>
          </a:r>
          <a:endParaRPr lang="en-US" sz="1800" kern="1200" dirty="0">
            <a:cs typeface="B Titr" pitchFamily="2" charset="-78"/>
          </a:endParaRPr>
        </a:p>
      </dsp:txBody>
      <dsp:txXfrm rot="5400000">
        <a:off x="-397566" y="401379"/>
        <a:ext cx="2650442" cy="1855310"/>
      </dsp:txXfrm>
    </dsp:sp>
    <dsp:sp modelId="{9A88AE65-3FE2-48F1-BF6F-CBBD55C9DA2E}">
      <dsp:nvSpPr>
        <dsp:cNvPr id="0" name=""/>
        <dsp:cNvSpPr/>
      </dsp:nvSpPr>
      <dsp:spPr>
        <a:xfrm rot="5400000">
          <a:off x="4181061" y="-2321937"/>
          <a:ext cx="1722787" cy="6374289"/>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justLow" defTabSz="1600200" rtl="1">
            <a:lnSpc>
              <a:spcPct val="90000"/>
            </a:lnSpc>
            <a:spcBef>
              <a:spcPct val="0"/>
            </a:spcBef>
            <a:spcAft>
              <a:spcPct val="15000"/>
            </a:spcAft>
            <a:buChar char="••"/>
          </a:pPr>
          <a:r>
            <a:rPr lang="fa-IR" sz="3600" kern="1200" dirty="0" smtClean="0">
              <a:cs typeface="B Zar" pitchFamily="2" charset="-78"/>
            </a:rPr>
            <a:t>هر نوع ریسک اضافی که در نتیجۀ دریافت وام به صاحبان سهام عادی تحمیل می‌شود.</a:t>
          </a:r>
          <a:endParaRPr lang="en-US" sz="3600" kern="1200" dirty="0">
            <a:cs typeface="B Zar" pitchFamily="2" charset="-78"/>
          </a:endParaRPr>
        </a:p>
      </dsp:txBody>
      <dsp:txXfrm rot="5400000">
        <a:off x="4181061" y="-2321937"/>
        <a:ext cx="1722787" cy="6374289"/>
      </dsp:txXfrm>
    </dsp:sp>
    <dsp:sp modelId="{F478BC25-4117-45EF-8FB8-007943B3219C}">
      <dsp:nvSpPr>
        <dsp:cNvPr id="0" name=""/>
        <dsp:cNvSpPr/>
      </dsp:nvSpPr>
      <dsp:spPr>
        <a:xfrm rot="5400000">
          <a:off x="-397566" y="2769335"/>
          <a:ext cx="2650442" cy="185531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Titr" pitchFamily="2" charset="-78"/>
            </a:rPr>
            <a:t>در مؤسسات مالی (تعریف خاص)</a:t>
          </a:r>
          <a:endParaRPr lang="en-US" sz="1800" kern="1200" dirty="0">
            <a:cs typeface="B Titr" pitchFamily="2" charset="-78"/>
          </a:endParaRPr>
        </a:p>
      </dsp:txBody>
      <dsp:txXfrm rot="5400000">
        <a:off x="-397566" y="2769335"/>
        <a:ext cx="2650442" cy="1855310"/>
      </dsp:txXfrm>
    </dsp:sp>
    <dsp:sp modelId="{C499CC51-3A34-4228-B8CF-319F35FD6F80}">
      <dsp:nvSpPr>
        <dsp:cNvPr id="0" name=""/>
        <dsp:cNvSpPr/>
      </dsp:nvSpPr>
      <dsp:spPr>
        <a:xfrm rot="5400000">
          <a:off x="4181061" y="46017"/>
          <a:ext cx="1722787" cy="6374289"/>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justLow" defTabSz="1600200" rtl="1">
            <a:lnSpc>
              <a:spcPct val="90000"/>
            </a:lnSpc>
            <a:spcBef>
              <a:spcPct val="0"/>
            </a:spcBef>
            <a:spcAft>
              <a:spcPct val="15000"/>
            </a:spcAft>
            <a:buChar char="••"/>
          </a:pPr>
          <a:r>
            <a:rPr lang="fa-IR" sz="3600" kern="1200" dirty="0" smtClean="0">
              <a:cs typeface="B Zar" pitchFamily="2" charset="-78"/>
            </a:rPr>
            <a:t>هرگونه ریسکی که به علت نگهداری دارایی‌های مالی ایجاد می‌شود.</a:t>
          </a:r>
          <a:endParaRPr lang="en-US" sz="3600" kern="1200" dirty="0">
            <a:cs typeface="B Zar" pitchFamily="2" charset="-78"/>
          </a:endParaRPr>
        </a:p>
      </dsp:txBody>
      <dsp:txXfrm rot="5400000">
        <a:off x="4181061" y="46017"/>
        <a:ext cx="1722787" cy="63742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3EF083-495D-427E-9695-C220224BDAD1}">
      <dsp:nvSpPr>
        <dsp:cNvPr id="0" name=""/>
        <dsp:cNvSpPr/>
      </dsp:nvSpPr>
      <dsp:spPr>
        <a:xfrm>
          <a:off x="4526" y="97029"/>
          <a:ext cx="2715768" cy="1904326"/>
        </a:xfrm>
        <a:prstGeom prst="upArrow">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7BBA22-3D58-4F5D-ADA6-4C946E2DDD2B}">
      <dsp:nvSpPr>
        <dsp:cNvPr id="0" name=""/>
        <dsp:cNvSpPr/>
      </dsp:nvSpPr>
      <dsp:spPr>
        <a:xfrm>
          <a:off x="2801767" y="0"/>
          <a:ext cx="4608576" cy="252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0" rIns="348488" bIns="348488" numCol="1" spcCol="1270" anchor="ctr" anchorCtr="0">
          <a:noAutofit/>
        </a:bodyPr>
        <a:lstStyle/>
        <a:p>
          <a:pPr lvl="0" algn="r" defTabSz="2178050" rtl="1">
            <a:lnSpc>
              <a:spcPct val="90000"/>
            </a:lnSpc>
            <a:spcBef>
              <a:spcPct val="0"/>
            </a:spcBef>
            <a:spcAft>
              <a:spcPct val="35000"/>
            </a:spcAft>
          </a:pPr>
          <a:r>
            <a:rPr lang="fa-IR" sz="4900" kern="1200" dirty="0" smtClean="0">
              <a:cs typeface="B Titr" pitchFamily="2" charset="-78"/>
            </a:rPr>
            <a:t>ریسک تجاری</a:t>
          </a:r>
          <a:endParaRPr lang="en-US" sz="4900" kern="1200" dirty="0">
            <a:cs typeface="B Titr" pitchFamily="2" charset="-78"/>
          </a:endParaRPr>
        </a:p>
        <a:p>
          <a:pPr marL="285750" lvl="1" indent="-285750" algn="r" defTabSz="1689100" rtl="1">
            <a:lnSpc>
              <a:spcPct val="90000"/>
            </a:lnSpc>
            <a:spcBef>
              <a:spcPct val="0"/>
            </a:spcBef>
            <a:spcAft>
              <a:spcPct val="15000"/>
            </a:spcAft>
            <a:buChar char="••"/>
          </a:pPr>
          <a:r>
            <a:rPr lang="fa-IR" sz="3800" kern="1200" dirty="0" smtClean="0">
              <a:cs typeface="B Zar" pitchFamily="2" charset="-78"/>
            </a:rPr>
            <a:t>ریسک  کالا و خدمت</a:t>
          </a:r>
          <a:endParaRPr lang="en-US" sz="3800" kern="1200" dirty="0">
            <a:cs typeface="B Zar" pitchFamily="2" charset="-78"/>
          </a:endParaRPr>
        </a:p>
      </dsp:txBody>
      <dsp:txXfrm>
        <a:off x="2801767" y="0"/>
        <a:ext cx="4608576" cy="2522220"/>
      </dsp:txXfrm>
    </dsp:sp>
    <dsp:sp modelId="{61A96190-C6FD-429C-AC27-A2B2CF2E3F45}">
      <dsp:nvSpPr>
        <dsp:cNvPr id="0" name=""/>
        <dsp:cNvSpPr/>
      </dsp:nvSpPr>
      <dsp:spPr>
        <a:xfrm>
          <a:off x="819256" y="2974979"/>
          <a:ext cx="2715768" cy="2195819"/>
        </a:xfrm>
        <a:prstGeom prst="downArrow">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1FB043A-12A2-4444-BD8F-A3789EB705D6}">
      <dsp:nvSpPr>
        <dsp:cNvPr id="0" name=""/>
        <dsp:cNvSpPr/>
      </dsp:nvSpPr>
      <dsp:spPr>
        <a:xfrm>
          <a:off x="3616497" y="2732405"/>
          <a:ext cx="4608576" cy="252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0" rIns="348488" bIns="348488" numCol="1" spcCol="1270" anchor="ctr" anchorCtr="0">
          <a:noAutofit/>
        </a:bodyPr>
        <a:lstStyle/>
        <a:p>
          <a:pPr lvl="0" algn="r" defTabSz="2178050" rtl="1">
            <a:lnSpc>
              <a:spcPct val="90000"/>
            </a:lnSpc>
            <a:spcBef>
              <a:spcPct val="0"/>
            </a:spcBef>
            <a:spcAft>
              <a:spcPct val="35000"/>
            </a:spcAft>
          </a:pPr>
          <a:r>
            <a:rPr lang="fa-IR" sz="4900" kern="1200" dirty="0" smtClean="0">
              <a:cs typeface="B Titr" pitchFamily="2" charset="-78"/>
            </a:rPr>
            <a:t>ریسک مالی</a:t>
          </a:r>
          <a:endParaRPr lang="en-US" sz="4900" kern="1200" dirty="0">
            <a:cs typeface="B Titr" pitchFamily="2" charset="-78"/>
          </a:endParaRPr>
        </a:p>
        <a:p>
          <a:pPr marL="285750" lvl="1" indent="-285750" algn="r" defTabSz="1689100" rtl="1">
            <a:lnSpc>
              <a:spcPct val="90000"/>
            </a:lnSpc>
            <a:spcBef>
              <a:spcPct val="0"/>
            </a:spcBef>
            <a:spcAft>
              <a:spcPct val="15000"/>
            </a:spcAft>
            <a:buChar char="••"/>
          </a:pPr>
          <a:r>
            <a:rPr lang="fa-IR" sz="3800" kern="1200" dirty="0" smtClean="0">
              <a:cs typeface="B Zar" pitchFamily="2" charset="-78"/>
            </a:rPr>
            <a:t>ریسک ناشی از اهرم مالی</a:t>
          </a:r>
          <a:endParaRPr lang="en-US" sz="3800" kern="1200" dirty="0">
            <a:cs typeface="B Zar" pitchFamily="2" charset="-78"/>
          </a:endParaRPr>
        </a:p>
      </dsp:txBody>
      <dsp:txXfrm>
        <a:off x="3616497" y="2732405"/>
        <a:ext cx="4608576" cy="25222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1/25/2013</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282825" y="368300"/>
            <a:ext cx="2514600" cy="1885950"/>
          </a:xfrm>
          <a:ln/>
        </p:spPr>
      </p:sp>
      <p:sp>
        <p:nvSpPr>
          <p:cNvPr id="25603" name="Rectangle 3"/>
          <p:cNvSpPr>
            <a:spLocks noGrp="1" noChangeArrowheads="1"/>
          </p:cNvSpPr>
          <p:nvPr>
            <p:ph type="body" idx="1"/>
          </p:nvPr>
        </p:nvSpPr>
        <p:spPr>
          <a:xfrm>
            <a:off x="700088" y="2505075"/>
            <a:ext cx="5597525" cy="6081713"/>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1/25/2013</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1/25/2013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1/25/2013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1/25/2013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1/25/2013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1/25/2013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1/25/2013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1/25/2013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1/25/2013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1/25/2013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1/25/2013</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نظام </a:t>
            </a:r>
            <a:r>
              <a:rPr lang="fa-IR" dirty="0" smtClean="0"/>
              <a:t>مدیریت ریسک</a:t>
            </a:r>
            <a:endParaRPr lang="en-US" dirty="0"/>
          </a:p>
        </p:txBody>
      </p:sp>
      <p:sp>
        <p:nvSpPr>
          <p:cNvPr id="10" name="Freeform 9"/>
          <p:cNvSpPr/>
          <p:nvPr/>
        </p:nvSpPr>
        <p:spPr>
          <a:xfrm>
            <a:off x="457200" y="1572992"/>
            <a:ext cx="8229600" cy="4294408"/>
          </a:xfrm>
          <a:custGeom>
            <a:avLst/>
            <a:gdLst>
              <a:gd name="connsiteX0" fmla="*/ 0 w 8229600"/>
              <a:gd name="connsiteY0" fmla="*/ 0 h 4928039"/>
              <a:gd name="connsiteX1" fmla="*/ 8229600 w 8229600"/>
              <a:gd name="connsiteY1" fmla="*/ 0 h 4928039"/>
              <a:gd name="connsiteX2" fmla="*/ 8229600 w 8229600"/>
              <a:gd name="connsiteY2" fmla="*/ 4928039 h 4928039"/>
              <a:gd name="connsiteX3" fmla="*/ 0 w 8229600"/>
              <a:gd name="connsiteY3" fmla="*/ 4928039 h 4928039"/>
              <a:gd name="connsiteX4" fmla="*/ 0 w 8229600"/>
              <a:gd name="connsiteY4" fmla="*/ 0 h 4928039"/>
              <a:gd name="connsiteX5" fmla="*/ 616005 w 8229600"/>
              <a:gd name="connsiteY5" fmla="*/ 616005 h 4928039"/>
              <a:gd name="connsiteX6" fmla="*/ 616005 w 8229600"/>
              <a:gd name="connsiteY6" fmla="*/ 4312034 h 4928039"/>
              <a:gd name="connsiteX7" fmla="*/ 7613595 w 8229600"/>
              <a:gd name="connsiteY7" fmla="*/ 4312034 h 4928039"/>
              <a:gd name="connsiteX8" fmla="*/ 7613595 w 8229600"/>
              <a:gd name="connsiteY8" fmla="*/ 616005 h 4928039"/>
              <a:gd name="connsiteX9" fmla="*/ 616005 w 8229600"/>
              <a:gd name="connsiteY9" fmla="*/ 616005 h 4928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0" h="4928039">
                <a:moveTo>
                  <a:pt x="0" y="0"/>
                </a:moveTo>
                <a:lnTo>
                  <a:pt x="8229600" y="0"/>
                </a:lnTo>
                <a:lnTo>
                  <a:pt x="8229600" y="4928039"/>
                </a:lnTo>
                <a:lnTo>
                  <a:pt x="0" y="4928039"/>
                </a:lnTo>
                <a:lnTo>
                  <a:pt x="0" y="0"/>
                </a:lnTo>
                <a:close/>
                <a:moveTo>
                  <a:pt x="616005" y="616005"/>
                </a:moveTo>
                <a:lnTo>
                  <a:pt x="616005" y="4312034"/>
                </a:lnTo>
                <a:lnTo>
                  <a:pt x="7613595" y="4312034"/>
                </a:lnTo>
                <a:lnTo>
                  <a:pt x="7613595" y="616005"/>
                </a:lnTo>
                <a:lnTo>
                  <a:pt x="616005" y="616005"/>
                </a:lnTo>
                <a:close/>
              </a:path>
            </a:pathLst>
          </a:custGeom>
        </p:spPr>
        <p:style>
          <a:lnRef idx="0">
            <a:schemeClr val="dk1"/>
          </a:lnRef>
          <a:fillRef idx="3">
            <a:schemeClr val="dk1"/>
          </a:fillRef>
          <a:effectRef idx="3">
            <a:schemeClr val="dk1"/>
          </a:effectRef>
          <a:fontRef idx="minor">
            <a:schemeClr val="lt1"/>
          </a:fontRef>
        </p:style>
        <p:txBody>
          <a:bodyPr spcFirstLastPara="0" vert="horz" wrap="square" lIns="718875" tIns="718875" rIns="718875" bIns="718875" numCol="1" spcCol="1270" anchor="ctr" anchorCtr="0">
            <a:noAutofit/>
          </a:bodyPr>
          <a:lstStyle/>
          <a:p>
            <a:pPr lvl="0" algn="r" defTabSz="1200150" rtl="1">
              <a:lnSpc>
                <a:spcPct val="90000"/>
              </a:lnSpc>
              <a:spcBef>
                <a:spcPct val="0"/>
              </a:spcBef>
              <a:spcAft>
                <a:spcPct val="35000"/>
              </a:spcAft>
              <a:buFont typeface="Arial" pitchFamily="34" charset="0"/>
              <a:buChar char="•"/>
            </a:pPr>
            <a:endParaRPr lang="en-US" sz="2700" kern="1200" dirty="0">
              <a:solidFill>
                <a:schemeClr val="tx1"/>
              </a:solidFill>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sp>
        <p:nvSpPr>
          <p:cNvPr id="11" name="Content Placeholder 2"/>
          <p:cNvSpPr>
            <a:spLocks noGrp="1"/>
          </p:cNvSpPr>
          <p:nvPr>
            <p:ph idx="1"/>
          </p:nvPr>
        </p:nvSpPr>
        <p:spPr>
          <a:xfrm>
            <a:off x="914400" y="2286000"/>
            <a:ext cx="7543800" cy="3429000"/>
          </a:xfrm>
        </p:spPr>
        <p:txBody>
          <a:bodyPr/>
          <a:lstStyle/>
          <a:p>
            <a:pPr lvl="0"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وجود یا عدم‌وجود </a:t>
            </a:r>
            <a:r>
              <a:rPr lang="fa-IR" sz="2400" kern="1200" dirty="0" smtClean="0">
                <a:latin typeface=" bzar"/>
                <a:cs typeface="B Zar" pitchFamily="2" charset="-78"/>
              </a:rPr>
              <a:t>نظام </a:t>
            </a:r>
            <a:r>
              <a:rPr lang="fa-IR" sz="2400" kern="1200" dirty="0" smtClean="0">
                <a:latin typeface=" bzar"/>
                <a:cs typeface="B Zar" pitchFamily="2" charset="-78"/>
              </a:rPr>
              <a:t>مدیریت ریسک در کوتاه‌مدت</a:t>
            </a:r>
            <a:r>
              <a:rPr lang="en-US" sz="2400" kern="1200" dirty="0" smtClean="0">
                <a:latin typeface=" bzar"/>
                <a:cs typeface="B Zar" pitchFamily="2" charset="-78"/>
              </a:rPr>
              <a:t> </a:t>
            </a:r>
            <a:r>
              <a:rPr lang="fa-IR" sz="2400" kern="1200" dirty="0" smtClean="0">
                <a:latin typeface=" bzar"/>
                <a:cs typeface="B Zar" pitchFamily="2" charset="-78"/>
              </a:rPr>
              <a:t>ضرورتاً معادل سود یا زیان بنگاه اقتصادی نیست.</a:t>
            </a:r>
          </a:p>
          <a:p>
            <a:pPr lvl="0" algn="r" defTabSz="1200150">
              <a:lnSpc>
                <a:spcPct val="90000"/>
              </a:lnSpc>
              <a:spcBef>
                <a:spcPct val="0"/>
              </a:spcBef>
              <a:spcAft>
                <a:spcPct val="35000"/>
              </a:spcAft>
              <a:buNone/>
            </a:pPr>
            <a:endParaRPr lang="fa-IR" sz="2400" kern="1200" dirty="0" smtClean="0">
              <a:latin typeface=" bzar"/>
              <a:cs typeface="B Zar" pitchFamily="2" charset="-78"/>
            </a:endParaRPr>
          </a:p>
          <a:p>
            <a:pPr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چه بسیارند بنگاه‌هایی که بدون داشتن </a:t>
            </a:r>
            <a:r>
              <a:rPr lang="fa-IR" sz="2400" kern="1200" dirty="0" smtClean="0">
                <a:latin typeface=" bzar"/>
                <a:cs typeface="B Zar" pitchFamily="2" charset="-78"/>
              </a:rPr>
              <a:t>نظام </a:t>
            </a:r>
            <a:r>
              <a:rPr lang="fa-IR" sz="2400" kern="1200" dirty="0" smtClean="0">
                <a:latin typeface=" bzar"/>
                <a:cs typeface="B Zar" pitchFamily="2" charset="-78"/>
              </a:rPr>
              <a:t>مدیریت ریسک در کوتاه‌مدت عملکرد بهتری داشته‌اند.</a:t>
            </a:r>
          </a:p>
          <a:p>
            <a:pPr lvl="0" algn="r" defTabSz="1200150">
              <a:lnSpc>
                <a:spcPct val="90000"/>
              </a:lnSpc>
              <a:spcBef>
                <a:spcPct val="0"/>
              </a:spcBef>
              <a:spcAft>
                <a:spcPct val="35000"/>
              </a:spcAft>
              <a:buNone/>
            </a:pPr>
            <a:endParaRPr lang="fa-IR" sz="2400" kern="1200" dirty="0" smtClean="0">
              <a:latin typeface=" bzar"/>
              <a:cs typeface="B Zar" pitchFamily="2" charset="-78"/>
            </a:endParaRPr>
          </a:p>
          <a:p>
            <a:pPr algn="r" defTabSz="1200150">
              <a:lnSpc>
                <a:spcPct val="90000"/>
              </a:lnSpc>
              <a:spcBef>
                <a:spcPct val="0"/>
              </a:spcBef>
              <a:spcAft>
                <a:spcPct val="35000"/>
              </a:spcAft>
              <a:buClr>
                <a:srgbClr val="FFFF00"/>
              </a:buClr>
              <a:buFont typeface="Wingdings" pitchFamily="2" charset="2"/>
              <a:buChar char="ü"/>
            </a:pPr>
            <a:r>
              <a:rPr lang="fa-IR" sz="2400" kern="1200" dirty="0" smtClean="0">
                <a:latin typeface=" bzar"/>
                <a:cs typeface="B Zar" pitchFamily="2" charset="-78"/>
              </a:rPr>
              <a:t>نظام </a:t>
            </a:r>
            <a:r>
              <a:rPr lang="fa-IR" sz="2400" kern="1200" dirty="0" smtClean="0">
                <a:latin typeface=" bzar"/>
                <a:cs typeface="B Zar" pitchFamily="2" charset="-78"/>
              </a:rPr>
              <a:t>مدیریت ریسک حیات سازمان را در بلندمدت تضمین می‌کند.</a:t>
            </a:r>
            <a:endParaRPr lang="en-US" sz="2400" kern="1200" dirty="0" smtClean="0">
              <a:latin typeface=" bzar"/>
              <a:cs typeface="B Zar" pitchFamily="2" charset="-78"/>
            </a:endParaRPr>
          </a:p>
        </p:txBody>
      </p:sp>
      <p:sp>
        <p:nvSpPr>
          <p:cNvPr id="12" name="Title 1"/>
          <p:cNvSpPr txBox="1">
            <a:spLocks/>
          </p:cNvSpPr>
          <p:nvPr/>
        </p:nvSpPr>
        <p:spPr bwMode="auto">
          <a:xfrm>
            <a:off x="914400" y="15240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rtl="1" eaLnBrk="0" hangingPunct="0"/>
            <a:r>
              <a:rPr kumimoji="0" lang="fa-IR" sz="3200" i="0" u="none" strike="noStrike" kern="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B Mitra" pitchFamily="2" charset="-78"/>
              </a:rPr>
              <a:t>بلندمدت یا</a:t>
            </a:r>
            <a:r>
              <a:rPr kumimoji="0" lang="fa-IR" sz="3200" i="0" u="none" strike="noStrike" kern="0" normalizeH="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B Mitra" pitchFamily="2" charset="-78"/>
              </a:rPr>
              <a:t> </a:t>
            </a:r>
            <a:r>
              <a:rPr lang="fa-I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itchFamily="2" charset="-78"/>
              </a:rPr>
              <a:t>کوتاه‌مدت</a:t>
            </a: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 calcmode="lin" valueType="num">
                                      <p:cBhvr>
                                        <p:cTn id="14" dur="1000" fill="hold"/>
                                        <p:tgtEl>
                                          <p:spTgt spid="1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1000" fill="hold"/>
                                        <p:tgtEl>
                                          <p:spTgt spid="11">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1000" fill="hold"/>
                                        <p:tgtEl>
                                          <p:spTgt spid="11">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11">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انتخاب عاقل و دیوانه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بررسی کیفیت مدیریت ریسک بنگاه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دیدگاه مالی</a:t>
            </a:r>
            <a:endParaRPr lang="en-US" sz="3600" dirty="0"/>
          </a:p>
        </p:txBody>
      </p:sp>
      <p:sp>
        <p:nvSpPr>
          <p:cNvPr id="3" name="Text Placeholder 2"/>
          <p:cNvSpPr>
            <a:spLocks noGrp="1"/>
          </p:cNvSpPr>
          <p:nvPr>
            <p:ph type="body" idx="1"/>
          </p:nvPr>
        </p:nvSpPr>
        <p:spPr/>
        <p:txBody>
          <a:bodyPr/>
          <a:lstStyle/>
          <a:p>
            <a:r>
              <a:rPr lang="fa-IR" dirty="0" smtClean="0"/>
              <a:t>ریسک</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13</a:t>
            </a:fld>
            <a:endParaRPr lang="en-US"/>
          </a:p>
        </p:txBody>
      </p:sp>
      <p:pic>
        <p:nvPicPr>
          <p:cNvPr id="5" name="Picture 2" descr="C:\Users\radpour\Desktop\Course\Risk Management In Tehran University\risk_250x251.jpg"/>
          <p:cNvPicPr>
            <a:picLocks noChangeAspect="1" noChangeArrowheads="1"/>
          </p:cNvPicPr>
          <p:nvPr/>
        </p:nvPicPr>
        <p:blipFill>
          <a:blip r:embed="rId2" cstate="print"/>
          <a:srcRect/>
          <a:stretch>
            <a:fillRect/>
          </a:stretch>
        </p:blipFill>
        <p:spPr bwMode="auto">
          <a:xfrm>
            <a:off x="3276600" y="1600200"/>
            <a:ext cx="2200996" cy="2209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ریسک‌های پیش‌روی شرکت </a:t>
            </a:r>
            <a:endParaRPr lang="en-US" b="1"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10975381-390A-46E7-AC94-91DD5C8AC3B9}"/>
                                            </p:graphicEl>
                                          </p:spTgt>
                                        </p:tgtEl>
                                        <p:attrNameLst>
                                          <p:attrName>style.visibility</p:attrName>
                                        </p:attrNameLst>
                                      </p:cBhvr>
                                      <p:to>
                                        <p:strVal val="visible"/>
                                      </p:to>
                                    </p:set>
                                    <p:animEffect transition="in" filter="fade">
                                      <p:cBhvr>
                                        <p:cTn id="7" dur="1000"/>
                                        <p:tgtEl>
                                          <p:spTgt spid="5">
                                            <p:graphicEl>
                                              <a:dgm id="{10975381-390A-46E7-AC94-91DD5C8AC3B9}"/>
                                            </p:graphicEl>
                                          </p:spTgt>
                                        </p:tgtEl>
                                      </p:cBhvr>
                                    </p:animEffect>
                                    <p:anim calcmode="lin" valueType="num">
                                      <p:cBhvr>
                                        <p:cTn id="8" dur="1000" fill="hold"/>
                                        <p:tgtEl>
                                          <p:spTgt spid="5">
                                            <p:graphicEl>
                                              <a:dgm id="{10975381-390A-46E7-AC94-91DD5C8AC3B9}"/>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10975381-390A-46E7-AC94-91DD5C8AC3B9}"/>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89D54F25-610C-447E-928B-A1B72B223578}"/>
                                            </p:graphicEl>
                                          </p:spTgt>
                                        </p:tgtEl>
                                        <p:attrNameLst>
                                          <p:attrName>style.visibility</p:attrName>
                                        </p:attrNameLst>
                                      </p:cBhvr>
                                      <p:to>
                                        <p:strVal val="visible"/>
                                      </p:to>
                                    </p:set>
                                    <p:animEffect transition="in" filter="fade">
                                      <p:cBhvr>
                                        <p:cTn id="14" dur="1000"/>
                                        <p:tgtEl>
                                          <p:spTgt spid="5">
                                            <p:graphicEl>
                                              <a:dgm id="{89D54F25-610C-447E-928B-A1B72B223578}"/>
                                            </p:graphicEl>
                                          </p:spTgt>
                                        </p:tgtEl>
                                      </p:cBhvr>
                                    </p:animEffect>
                                    <p:anim calcmode="lin" valueType="num">
                                      <p:cBhvr>
                                        <p:cTn id="15" dur="1000" fill="hold"/>
                                        <p:tgtEl>
                                          <p:spTgt spid="5">
                                            <p:graphicEl>
                                              <a:dgm id="{89D54F25-610C-447E-928B-A1B72B223578}"/>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89D54F25-610C-447E-928B-A1B72B223578}"/>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01BDC2A9-81DF-4D49-9CE2-CC617F8CB50A}"/>
                                            </p:graphicEl>
                                          </p:spTgt>
                                        </p:tgtEl>
                                        <p:attrNameLst>
                                          <p:attrName>style.visibility</p:attrName>
                                        </p:attrNameLst>
                                      </p:cBhvr>
                                      <p:to>
                                        <p:strVal val="visible"/>
                                      </p:to>
                                    </p:set>
                                    <p:animEffect transition="in" filter="fade">
                                      <p:cBhvr>
                                        <p:cTn id="21" dur="1000"/>
                                        <p:tgtEl>
                                          <p:spTgt spid="5">
                                            <p:graphicEl>
                                              <a:dgm id="{01BDC2A9-81DF-4D49-9CE2-CC617F8CB50A}"/>
                                            </p:graphicEl>
                                          </p:spTgt>
                                        </p:tgtEl>
                                      </p:cBhvr>
                                    </p:animEffect>
                                    <p:anim calcmode="lin" valueType="num">
                                      <p:cBhvr>
                                        <p:cTn id="22" dur="1000" fill="hold"/>
                                        <p:tgtEl>
                                          <p:spTgt spid="5">
                                            <p:graphicEl>
                                              <a:dgm id="{01BDC2A9-81DF-4D49-9CE2-CC617F8CB50A}"/>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01BDC2A9-81DF-4D49-9CE2-CC617F8CB50A}"/>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62723D11-CC5D-48A2-A5FC-816A51D70E2D}"/>
                                            </p:graphicEl>
                                          </p:spTgt>
                                        </p:tgtEl>
                                        <p:attrNameLst>
                                          <p:attrName>style.visibility</p:attrName>
                                        </p:attrNameLst>
                                      </p:cBhvr>
                                      <p:to>
                                        <p:strVal val="visible"/>
                                      </p:to>
                                    </p:set>
                                    <p:animEffect transition="in" filter="fade">
                                      <p:cBhvr>
                                        <p:cTn id="28" dur="1000"/>
                                        <p:tgtEl>
                                          <p:spTgt spid="5">
                                            <p:graphicEl>
                                              <a:dgm id="{62723D11-CC5D-48A2-A5FC-816A51D70E2D}"/>
                                            </p:graphicEl>
                                          </p:spTgt>
                                        </p:tgtEl>
                                      </p:cBhvr>
                                    </p:animEffect>
                                    <p:anim calcmode="lin" valueType="num">
                                      <p:cBhvr>
                                        <p:cTn id="29" dur="1000" fill="hold"/>
                                        <p:tgtEl>
                                          <p:spTgt spid="5">
                                            <p:graphicEl>
                                              <a:dgm id="{62723D11-CC5D-48A2-A5FC-816A51D70E2D}"/>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2723D11-CC5D-48A2-A5FC-816A51D70E2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15</a:t>
            </a:fld>
            <a:endParaRPr lang="en-US"/>
          </a:p>
        </p:txBody>
      </p:sp>
      <p:sp>
        <p:nvSpPr>
          <p:cNvPr id="6" name="Title 5"/>
          <p:cNvSpPr>
            <a:spLocks noGrp="1"/>
          </p:cNvSpPr>
          <p:nvPr>
            <p:ph type="title"/>
          </p:nvPr>
        </p:nvSpPr>
        <p:spPr/>
        <p:txBody>
          <a:bodyPr/>
          <a:lstStyle/>
          <a:p>
            <a:r>
              <a:rPr lang="fa-IR" dirty="0" smtClean="0"/>
              <a:t>ریسک مالی</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5">
                                            <p:graphicEl>
                                              <a:dgm id="{A2C943D0-6A78-47C6-96B5-88F31C99F99E}"/>
                                            </p:graphicEl>
                                          </p:spTgt>
                                        </p:tgtEl>
                                        <p:attrNameLst>
                                          <p:attrName>style.visibility</p:attrName>
                                        </p:attrNameLst>
                                      </p:cBhvr>
                                      <p:to>
                                        <p:strVal val="visible"/>
                                      </p:to>
                                    </p:set>
                                    <p:animEffect transition="in" filter="fade">
                                      <p:cBhvr>
                                        <p:cTn id="7" dur="100"/>
                                        <p:tgtEl>
                                          <p:spTgt spid="5">
                                            <p:graphicEl>
                                              <a:dgm id="{A2C943D0-6A78-47C6-96B5-88F31C99F99E}"/>
                                            </p:graphicEl>
                                          </p:spTgt>
                                        </p:tgtEl>
                                      </p:cBhvr>
                                    </p:animEffect>
                                    <p:anim calcmode="lin" valueType="num">
                                      <p:cBhvr>
                                        <p:cTn id="8" dur="400" fill="hold"/>
                                        <p:tgtEl>
                                          <p:spTgt spid="5">
                                            <p:graphicEl>
                                              <a:dgm id="{A2C943D0-6A78-47C6-96B5-88F31C99F99E}"/>
                                            </p:graphicEl>
                                          </p:spTgt>
                                        </p:tgtEl>
                                        <p:attrNameLst>
                                          <p:attrName>ppt_x</p:attrName>
                                        </p:attrNameLst>
                                      </p:cBhvr>
                                      <p:tavLst>
                                        <p:tav tm="0">
                                          <p:val>
                                            <p:strVal val="#ppt_x"/>
                                          </p:val>
                                        </p:tav>
                                        <p:tav tm="100000">
                                          <p:val>
                                            <p:strVal val="#ppt_x"/>
                                          </p:val>
                                        </p:tav>
                                      </p:tavLst>
                                    </p:anim>
                                    <p:anim calcmode="lin" valueType="num">
                                      <p:cBhvr>
                                        <p:cTn id="9" dur="400" fill="hold"/>
                                        <p:tgtEl>
                                          <p:spTgt spid="5">
                                            <p:graphicEl>
                                              <a:dgm id="{A2C943D0-6A78-47C6-96B5-88F31C99F99E}"/>
                                            </p:graphic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graphicEl>
                                              <a:dgm id="{A2C943D0-6A78-47C6-96B5-88F31C99F99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graphicEl>
                                              <a:dgm id="{A2C943D0-6A78-47C6-96B5-88F31C99F99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5">
                                            <p:graphicEl>
                                              <a:dgm id="{9A88AE65-3FE2-48F1-BF6F-CBBD55C9DA2E}"/>
                                            </p:graphicEl>
                                          </p:spTgt>
                                        </p:tgtEl>
                                        <p:attrNameLst>
                                          <p:attrName>style.visibility</p:attrName>
                                        </p:attrNameLst>
                                      </p:cBhvr>
                                      <p:to>
                                        <p:strVal val="visible"/>
                                      </p:to>
                                    </p:set>
                                    <p:animEffect transition="in" filter="fade">
                                      <p:cBhvr>
                                        <p:cTn id="16" dur="100"/>
                                        <p:tgtEl>
                                          <p:spTgt spid="5">
                                            <p:graphicEl>
                                              <a:dgm id="{9A88AE65-3FE2-48F1-BF6F-CBBD55C9DA2E}"/>
                                            </p:graphicEl>
                                          </p:spTgt>
                                        </p:tgtEl>
                                      </p:cBhvr>
                                    </p:animEffect>
                                    <p:anim calcmode="lin" valueType="num">
                                      <p:cBhvr>
                                        <p:cTn id="17" dur="400" fill="hold"/>
                                        <p:tgtEl>
                                          <p:spTgt spid="5">
                                            <p:graphicEl>
                                              <a:dgm id="{9A88AE65-3FE2-48F1-BF6F-CBBD55C9DA2E}"/>
                                            </p:graphicEl>
                                          </p:spTgt>
                                        </p:tgtEl>
                                        <p:attrNameLst>
                                          <p:attrName>ppt_x</p:attrName>
                                        </p:attrNameLst>
                                      </p:cBhvr>
                                      <p:tavLst>
                                        <p:tav tm="0">
                                          <p:val>
                                            <p:strVal val="#ppt_x"/>
                                          </p:val>
                                        </p:tav>
                                        <p:tav tm="100000">
                                          <p:val>
                                            <p:strVal val="#ppt_x"/>
                                          </p:val>
                                        </p:tav>
                                      </p:tavLst>
                                    </p:anim>
                                    <p:anim calcmode="lin" valueType="num">
                                      <p:cBhvr>
                                        <p:cTn id="18" dur="400" fill="hold"/>
                                        <p:tgtEl>
                                          <p:spTgt spid="5">
                                            <p:graphicEl>
                                              <a:dgm id="{9A88AE65-3FE2-48F1-BF6F-CBBD55C9DA2E}"/>
                                            </p:graphic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graphicEl>
                                              <a:dgm id="{9A88AE65-3FE2-48F1-BF6F-CBBD55C9DA2E}"/>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graphicEl>
                                              <a:dgm id="{9A88AE65-3FE2-48F1-BF6F-CBBD55C9DA2E}"/>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5">
                                            <p:graphicEl>
                                              <a:dgm id="{F478BC25-4117-45EF-8FB8-007943B3219C}"/>
                                            </p:graphicEl>
                                          </p:spTgt>
                                        </p:tgtEl>
                                        <p:attrNameLst>
                                          <p:attrName>style.visibility</p:attrName>
                                        </p:attrNameLst>
                                      </p:cBhvr>
                                      <p:to>
                                        <p:strVal val="visible"/>
                                      </p:to>
                                    </p:set>
                                    <p:animEffect transition="in" filter="fade">
                                      <p:cBhvr>
                                        <p:cTn id="25" dur="100"/>
                                        <p:tgtEl>
                                          <p:spTgt spid="5">
                                            <p:graphicEl>
                                              <a:dgm id="{F478BC25-4117-45EF-8FB8-007943B3219C}"/>
                                            </p:graphicEl>
                                          </p:spTgt>
                                        </p:tgtEl>
                                      </p:cBhvr>
                                    </p:animEffect>
                                    <p:anim calcmode="lin" valueType="num">
                                      <p:cBhvr>
                                        <p:cTn id="26" dur="400" fill="hold"/>
                                        <p:tgtEl>
                                          <p:spTgt spid="5">
                                            <p:graphicEl>
                                              <a:dgm id="{F478BC25-4117-45EF-8FB8-007943B3219C}"/>
                                            </p:graphicEl>
                                          </p:spTgt>
                                        </p:tgtEl>
                                        <p:attrNameLst>
                                          <p:attrName>ppt_x</p:attrName>
                                        </p:attrNameLst>
                                      </p:cBhvr>
                                      <p:tavLst>
                                        <p:tav tm="0">
                                          <p:val>
                                            <p:strVal val="#ppt_x"/>
                                          </p:val>
                                        </p:tav>
                                        <p:tav tm="100000">
                                          <p:val>
                                            <p:strVal val="#ppt_x"/>
                                          </p:val>
                                        </p:tav>
                                      </p:tavLst>
                                    </p:anim>
                                    <p:anim calcmode="lin" valueType="num">
                                      <p:cBhvr>
                                        <p:cTn id="27" dur="400" fill="hold"/>
                                        <p:tgtEl>
                                          <p:spTgt spid="5">
                                            <p:graphicEl>
                                              <a:dgm id="{F478BC25-4117-45EF-8FB8-007943B3219C}"/>
                                            </p:graphic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graphicEl>
                                              <a:dgm id="{F478BC25-4117-45EF-8FB8-007943B3219C}"/>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graphicEl>
                                              <a:dgm id="{F478BC25-4117-45EF-8FB8-007943B3219C}"/>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5">
                                            <p:graphicEl>
                                              <a:dgm id="{C499CC51-3A34-4228-B8CF-319F35FD6F80}"/>
                                            </p:graphicEl>
                                          </p:spTgt>
                                        </p:tgtEl>
                                        <p:attrNameLst>
                                          <p:attrName>style.visibility</p:attrName>
                                        </p:attrNameLst>
                                      </p:cBhvr>
                                      <p:to>
                                        <p:strVal val="visible"/>
                                      </p:to>
                                    </p:set>
                                    <p:animEffect transition="in" filter="fade">
                                      <p:cBhvr>
                                        <p:cTn id="34" dur="100"/>
                                        <p:tgtEl>
                                          <p:spTgt spid="5">
                                            <p:graphicEl>
                                              <a:dgm id="{C499CC51-3A34-4228-B8CF-319F35FD6F80}"/>
                                            </p:graphicEl>
                                          </p:spTgt>
                                        </p:tgtEl>
                                      </p:cBhvr>
                                    </p:animEffect>
                                    <p:anim calcmode="lin" valueType="num">
                                      <p:cBhvr>
                                        <p:cTn id="35" dur="400" fill="hold"/>
                                        <p:tgtEl>
                                          <p:spTgt spid="5">
                                            <p:graphicEl>
                                              <a:dgm id="{C499CC51-3A34-4228-B8CF-319F35FD6F80}"/>
                                            </p:graphicEl>
                                          </p:spTgt>
                                        </p:tgtEl>
                                        <p:attrNameLst>
                                          <p:attrName>ppt_x</p:attrName>
                                        </p:attrNameLst>
                                      </p:cBhvr>
                                      <p:tavLst>
                                        <p:tav tm="0">
                                          <p:val>
                                            <p:strVal val="#ppt_x"/>
                                          </p:val>
                                        </p:tav>
                                        <p:tav tm="100000">
                                          <p:val>
                                            <p:strVal val="#ppt_x"/>
                                          </p:val>
                                        </p:tav>
                                      </p:tavLst>
                                    </p:anim>
                                    <p:anim calcmode="lin" valueType="num">
                                      <p:cBhvr>
                                        <p:cTn id="36" dur="400" fill="hold"/>
                                        <p:tgtEl>
                                          <p:spTgt spid="5">
                                            <p:graphicEl>
                                              <a:dgm id="{C499CC51-3A34-4228-B8CF-319F35FD6F80}"/>
                                            </p:graphic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graphicEl>
                                              <a:dgm id="{C499CC51-3A34-4228-B8CF-319F35FD6F80}"/>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graphicEl>
                                              <a:dgm id="{C499CC51-3A34-4228-B8CF-319F35FD6F80}"/>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16</a:t>
            </a:fld>
            <a:endParaRPr lang="en-US"/>
          </a:p>
        </p:txBody>
      </p:sp>
      <p:sp>
        <p:nvSpPr>
          <p:cNvPr id="6" name="Rectangle 5"/>
          <p:cNvSpPr/>
          <p:nvPr/>
        </p:nvSpPr>
        <p:spPr>
          <a:xfrm>
            <a:off x="2362200" y="3276600"/>
            <a:ext cx="5105400" cy="6096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صورت سود و زیان: سود خالص عملیاتی</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
        <p:nvSpPr>
          <p:cNvPr id="7" name="Title 1"/>
          <p:cNvSpPr txBox="1">
            <a:spLocks/>
          </p:cNvSpPr>
          <p:nvPr/>
        </p:nvSpPr>
        <p:spPr bwMode="auto">
          <a:xfrm>
            <a:off x="152400" y="6096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rtl="1" eaLnBrk="0" hangingPunct="0"/>
            <a:r>
              <a:rPr lang="fa-IR" sz="3200" b="1" dirty="0" smtClean="0">
                <a:solidFill>
                  <a:schemeClr val="accent1"/>
                </a:solidFill>
                <a:latin typeface="+mj-lt"/>
                <a:ea typeface="+mj-ea"/>
                <a:cs typeface="B Elham" pitchFamily="2" charset="-78"/>
              </a:rPr>
              <a:t>ریسک‌های بنگاه غیرمالی روی صورت سود و زیان </a:t>
            </a:r>
            <a:endParaRPr lang="en-US" sz="3200" b="1" dirty="0" smtClean="0">
              <a:solidFill>
                <a:schemeClr val="accent1"/>
              </a:solidFill>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17</a:t>
            </a:fld>
            <a:endParaRPr lang="en-US"/>
          </a:p>
        </p:txBody>
      </p:sp>
      <p:sp>
        <p:nvSpPr>
          <p:cNvPr id="6" name="Rectangle 5"/>
          <p:cNvSpPr/>
          <p:nvPr/>
        </p:nvSpPr>
        <p:spPr>
          <a:xfrm>
            <a:off x="2362200" y="3352800"/>
            <a:ext cx="5105400" cy="6096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rPr>
              <a:t>صورت سود و زیان: سود خالص عملیاتی</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Zar" pitchFamily="2" charset="-78"/>
            </a:endParaRPr>
          </a:p>
        </p:txBody>
      </p:sp>
      <p:sp>
        <p:nvSpPr>
          <p:cNvPr id="7" name="Title 1"/>
          <p:cNvSpPr txBox="1">
            <a:spLocks/>
          </p:cNvSpPr>
          <p:nvPr/>
        </p:nvSpPr>
        <p:spPr bwMode="auto">
          <a:xfrm>
            <a:off x="152400" y="6096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rtl="1" eaLnBrk="0" hangingPunct="0"/>
            <a:r>
              <a:rPr lang="fa-IR" sz="3200" b="1" dirty="0" smtClean="0">
                <a:solidFill>
                  <a:schemeClr val="accent1"/>
                </a:solidFill>
                <a:latin typeface="+mj-lt"/>
                <a:ea typeface="+mj-ea"/>
                <a:cs typeface="B Elham" pitchFamily="2" charset="-78"/>
              </a:rPr>
              <a:t>ریسک‌های بنگاه مالی روی صورت سود و زیان </a:t>
            </a:r>
            <a:endParaRPr lang="en-US" sz="3200" b="1" dirty="0" smtClean="0">
              <a:solidFill>
                <a:schemeClr val="accent1"/>
              </a:solidFill>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ریسک‌های اساسی مؤسسات مالی</a:t>
            </a:r>
            <a:endParaRPr lang="fa-IR" dirty="0"/>
          </a:p>
        </p:txBody>
      </p:sp>
      <p:graphicFrame>
        <p:nvGraphicFramePr>
          <p:cNvPr id="6" name="Content Placeholder 5"/>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graphicEl>
                                              <a:dgm id="{72EFAFAE-72B7-4F9B-952E-5E4C458969ED}"/>
                                            </p:graphicEl>
                                          </p:spTgt>
                                        </p:tgtEl>
                                        <p:attrNameLst>
                                          <p:attrName>style.visibility</p:attrName>
                                        </p:attrNameLst>
                                      </p:cBhvr>
                                      <p:to>
                                        <p:strVal val="visible"/>
                                      </p:to>
                                    </p:set>
                                    <p:anim calcmode="lin" valueType="num">
                                      <p:cBhvr>
                                        <p:cTn id="7" dur="1000" fill="hold"/>
                                        <p:tgtEl>
                                          <p:spTgt spid="6">
                                            <p:graphicEl>
                                              <a:dgm id="{72EFAFAE-72B7-4F9B-952E-5E4C458969ED}"/>
                                            </p:graphicEl>
                                          </p:spTgt>
                                        </p:tgtEl>
                                        <p:attrNameLst>
                                          <p:attrName>ppt_w</p:attrName>
                                        </p:attrNameLst>
                                      </p:cBhvr>
                                      <p:tavLst>
                                        <p:tav tm="0">
                                          <p:val>
                                            <p:strVal val="#ppt_w*0.70"/>
                                          </p:val>
                                        </p:tav>
                                        <p:tav tm="100000">
                                          <p:val>
                                            <p:strVal val="#ppt_w"/>
                                          </p:val>
                                        </p:tav>
                                      </p:tavLst>
                                    </p:anim>
                                    <p:anim calcmode="lin" valueType="num">
                                      <p:cBhvr>
                                        <p:cTn id="8" dur="1000" fill="hold"/>
                                        <p:tgtEl>
                                          <p:spTgt spid="6">
                                            <p:graphicEl>
                                              <a:dgm id="{72EFAFAE-72B7-4F9B-952E-5E4C458969ED}"/>
                                            </p:graphicEl>
                                          </p:spTgt>
                                        </p:tgtEl>
                                        <p:attrNameLst>
                                          <p:attrName>ppt_h</p:attrName>
                                        </p:attrNameLst>
                                      </p:cBhvr>
                                      <p:tavLst>
                                        <p:tav tm="0">
                                          <p:val>
                                            <p:strVal val="#ppt_h"/>
                                          </p:val>
                                        </p:tav>
                                        <p:tav tm="100000">
                                          <p:val>
                                            <p:strVal val="#ppt_h"/>
                                          </p:val>
                                        </p:tav>
                                      </p:tavLst>
                                    </p:anim>
                                    <p:animEffect transition="in" filter="fade">
                                      <p:cBhvr>
                                        <p:cTn id="9" dur="1000"/>
                                        <p:tgtEl>
                                          <p:spTgt spid="6">
                                            <p:graphicEl>
                                              <a:dgm id="{72EFAFAE-72B7-4F9B-952E-5E4C458969ED}"/>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graphicEl>
                                              <a:dgm id="{884AF5B7-02F3-466A-AFE0-14E5227F05F2}"/>
                                            </p:graphicEl>
                                          </p:spTgt>
                                        </p:tgtEl>
                                        <p:attrNameLst>
                                          <p:attrName>style.visibility</p:attrName>
                                        </p:attrNameLst>
                                      </p:cBhvr>
                                      <p:to>
                                        <p:strVal val="visible"/>
                                      </p:to>
                                    </p:set>
                                    <p:anim calcmode="lin" valueType="num">
                                      <p:cBhvr>
                                        <p:cTn id="14" dur="1000" fill="hold"/>
                                        <p:tgtEl>
                                          <p:spTgt spid="6">
                                            <p:graphicEl>
                                              <a:dgm id="{884AF5B7-02F3-466A-AFE0-14E5227F05F2}"/>
                                            </p:graphicEl>
                                          </p:spTgt>
                                        </p:tgtEl>
                                        <p:attrNameLst>
                                          <p:attrName>ppt_w</p:attrName>
                                        </p:attrNameLst>
                                      </p:cBhvr>
                                      <p:tavLst>
                                        <p:tav tm="0">
                                          <p:val>
                                            <p:strVal val="#ppt_w*0.70"/>
                                          </p:val>
                                        </p:tav>
                                        <p:tav tm="100000">
                                          <p:val>
                                            <p:strVal val="#ppt_w"/>
                                          </p:val>
                                        </p:tav>
                                      </p:tavLst>
                                    </p:anim>
                                    <p:anim calcmode="lin" valueType="num">
                                      <p:cBhvr>
                                        <p:cTn id="15" dur="1000" fill="hold"/>
                                        <p:tgtEl>
                                          <p:spTgt spid="6">
                                            <p:graphicEl>
                                              <a:dgm id="{884AF5B7-02F3-466A-AFE0-14E5227F05F2}"/>
                                            </p:graphicEl>
                                          </p:spTgt>
                                        </p:tgtEl>
                                        <p:attrNameLst>
                                          <p:attrName>ppt_h</p:attrName>
                                        </p:attrNameLst>
                                      </p:cBhvr>
                                      <p:tavLst>
                                        <p:tav tm="0">
                                          <p:val>
                                            <p:strVal val="#ppt_h"/>
                                          </p:val>
                                        </p:tav>
                                        <p:tav tm="100000">
                                          <p:val>
                                            <p:strVal val="#ppt_h"/>
                                          </p:val>
                                        </p:tav>
                                      </p:tavLst>
                                    </p:anim>
                                    <p:animEffect transition="in" filter="fade">
                                      <p:cBhvr>
                                        <p:cTn id="16" dur="1000"/>
                                        <p:tgtEl>
                                          <p:spTgt spid="6">
                                            <p:graphicEl>
                                              <a:dgm id="{884AF5B7-02F3-466A-AFE0-14E5227F05F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graphicEl>
                                              <a:dgm id="{52FB3551-DB31-4E81-8C97-AACF162834D1}"/>
                                            </p:graphicEl>
                                          </p:spTgt>
                                        </p:tgtEl>
                                        <p:attrNameLst>
                                          <p:attrName>style.visibility</p:attrName>
                                        </p:attrNameLst>
                                      </p:cBhvr>
                                      <p:to>
                                        <p:strVal val="visible"/>
                                      </p:to>
                                    </p:set>
                                    <p:anim calcmode="lin" valueType="num">
                                      <p:cBhvr>
                                        <p:cTn id="21" dur="1000" fill="hold"/>
                                        <p:tgtEl>
                                          <p:spTgt spid="6">
                                            <p:graphicEl>
                                              <a:dgm id="{52FB3551-DB31-4E81-8C97-AACF162834D1}"/>
                                            </p:graphicEl>
                                          </p:spTgt>
                                        </p:tgtEl>
                                        <p:attrNameLst>
                                          <p:attrName>ppt_w</p:attrName>
                                        </p:attrNameLst>
                                      </p:cBhvr>
                                      <p:tavLst>
                                        <p:tav tm="0">
                                          <p:val>
                                            <p:strVal val="#ppt_w*0.70"/>
                                          </p:val>
                                        </p:tav>
                                        <p:tav tm="100000">
                                          <p:val>
                                            <p:strVal val="#ppt_w"/>
                                          </p:val>
                                        </p:tav>
                                      </p:tavLst>
                                    </p:anim>
                                    <p:anim calcmode="lin" valueType="num">
                                      <p:cBhvr>
                                        <p:cTn id="22" dur="1000" fill="hold"/>
                                        <p:tgtEl>
                                          <p:spTgt spid="6">
                                            <p:graphicEl>
                                              <a:dgm id="{52FB3551-DB31-4E81-8C97-AACF162834D1}"/>
                                            </p:graphicEl>
                                          </p:spTgt>
                                        </p:tgtEl>
                                        <p:attrNameLst>
                                          <p:attrName>ppt_h</p:attrName>
                                        </p:attrNameLst>
                                      </p:cBhvr>
                                      <p:tavLst>
                                        <p:tav tm="0">
                                          <p:val>
                                            <p:strVal val="#ppt_h"/>
                                          </p:val>
                                        </p:tav>
                                        <p:tav tm="100000">
                                          <p:val>
                                            <p:strVal val="#ppt_h"/>
                                          </p:val>
                                        </p:tav>
                                      </p:tavLst>
                                    </p:anim>
                                    <p:animEffect transition="in" filter="fade">
                                      <p:cBhvr>
                                        <p:cTn id="23" dur="1000"/>
                                        <p:tgtEl>
                                          <p:spTgt spid="6">
                                            <p:graphicEl>
                                              <a:dgm id="{52FB3551-DB31-4E81-8C97-AACF162834D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
                                            <p:graphicEl>
                                              <a:dgm id="{63D8E400-BDB4-4FE0-80BD-4A46196FB456}"/>
                                            </p:graphicEl>
                                          </p:spTgt>
                                        </p:tgtEl>
                                        <p:attrNameLst>
                                          <p:attrName>style.visibility</p:attrName>
                                        </p:attrNameLst>
                                      </p:cBhvr>
                                      <p:to>
                                        <p:strVal val="visible"/>
                                      </p:to>
                                    </p:set>
                                    <p:anim calcmode="lin" valueType="num">
                                      <p:cBhvr>
                                        <p:cTn id="28" dur="1000" fill="hold"/>
                                        <p:tgtEl>
                                          <p:spTgt spid="6">
                                            <p:graphicEl>
                                              <a:dgm id="{63D8E400-BDB4-4FE0-80BD-4A46196FB456}"/>
                                            </p:graphicEl>
                                          </p:spTgt>
                                        </p:tgtEl>
                                        <p:attrNameLst>
                                          <p:attrName>ppt_w</p:attrName>
                                        </p:attrNameLst>
                                      </p:cBhvr>
                                      <p:tavLst>
                                        <p:tav tm="0">
                                          <p:val>
                                            <p:strVal val="#ppt_w*0.70"/>
                                          </p:val>
                                        </p:tav>
                                        <p:tav tm="100000">
                                          <p:val>
                                            <p:strVal val="#ppt_w"/>
                                          </p:val>
                                        </p:tav>
                                      </p:tavLst>
                                    </p:anim>
                                    <p:anim calcmode="lin" valueType="num">
                                      <p:cBhvr>
                                        <p:cTn id="29" dur="1000" fill="hold"/>
                                        <p:tgtEl>
                                          <p:spTgt spid="6">
                                            <p:graphicEl>
                                              <a:dgm id="{63D8E400-BDB4-4FE0-80BD-4A46196FB456}"/>
                                            </p:graphicEl>
                                          </p:spTgt>
                                        </p:tgtEl>
                                        <p:attrNameLst>
                                          <p:attrName>ppt_h</p:attrName>
                                        </p:attrNameLst>
                                      </p:cBhvr>
                                      <p:tavLst>
                                        <p:tav tm="0">
                                          <p:val>
                                            <p:strVal val="#ppt_h"/>
                                          </p:val>
                                        </p:tav>
                                        <p:tav tm="100000">
                                          <p:val>
                                            <p:strVal val="#ppt_h"/>
                                          </p:val>
                                        </p:tav>
                                      </p:tavLst>
                                    </p:anim>
                                    <p:animEffect transition="in" filter="fade">
                                      <p:cBhvr>
                                        <p:cTn id="30" dur="1000"/>
                                        <p:tgtEl>
                                          <p:spTgt spid="6">
                                            <p:graphicEl>
                                              <a:dgm id="{63D8E400-BDB4-4FE0-80BD-4A46196FB456}"/>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graphicEl>
                                              <a:dgm id="{6566AC06-D6BA-4E38-8184-C5160C07B2FC}"/>
                                            </p:graphicEl>
                                          </p:spTgt>
                                        </p:tgtEl>
                                        <p:attrNameLst>
                                          <p:attrName>style.visibility</p:attrName>
                                        </p:attrNameLst>
                                      </p:cBhvr>
                                      <p:to>
                                        <p:strVal val="visible"/>
                                      </p:to>
                                    </p:set>
                                    <p:anim calcmode="lin" valueType="num">
                                      <p:cBhvr>
                                        <p:cTn id="35" dur="1000" fill="hold"/>
                                        <p:tgtEl>
                                          <p:spTgt spid="6">
                                            <p:graphicEl>
                                              <a:dgm id="{6566AC06-D6BA-4E38-8184-C5160C07B2FC}"/>
                                            </p:graphicEl>
                                          </p:spTgt>
                                        </p:tgtEl>
                                        <p:attrNameLst>
                                          <p:attrName>ppt_w</p:attrName>
                                        </p:attrNameLst>
                                      </p:cBhvr>
                                      <p:tavLst>
                                        <p:tav tm="0">
                                          <p:val>
                                            <p:strVal val="#ppt_w*0.70"/>
                                          </p:val>
                                        </p:tav>
                                        <p:tav tm="100000">
                                          <p:val>
                                            <p:strVal val="#ppt_w"/>
                                          </p:val>
                                        </p:tav>
                                      </p:tavLst>
                                    </p:anim>
                                    <p:anim calcmode="lin" valueType="num">
                                      <p:cBhvr>
                                        <p:cTn id="36" dur="1000" fill="hold"/>
                                        <p:tgtEl>
                                          <p:spTgt spid="6">
                                            <p:graphicEl>
                                              <a:dgm id="{6566AC06-D6BA-4E38-8184-C5160C07B2FC}"/>
                                            </p:graphicEl>
                                          </p:spTgt>
                                        </p:tgtEl>
                                        <p:attrNameLst>
                                          <p:attrName>ppt_h</p:attrName>
                                        </p:attrNameLst>
                                      </p:cBhvr>
                                      <p:tavLst>
                                        <p:tav tm="0">
                                          <p:val>
                                            <p:strVal val="#ppt_h"/>
                                          </p:val>
                                        </p:tav>
                                        <p:tav tm="100000">
                                          <p:val>
                                            <p:strVal val="#ppt_h"/>
                                          </p:val>
                                        </p:tav>
                                      </p:tavLst>
                                    </p:anim>
                                    <p:animEffect transition="in" filter="fade">
                                      <p:cBhvr>
                                        <p:cTn id="37" dur="1000"/>
                                        <p:tgtEl>
                                          <p:spTgt spid="6">
                                            <p:graphicEl>
                                              <a:dgm id="{6566AC06-D6BA-4E38-8184-C5160C07B2F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اهداف مدیریت ریسک</a:t>
            </a:r>
            <a:endParaRPr lang="en-US" dirty="0"/>
          </a:p>
        </p:txBody>
      </p:sp>
      <p:grpSp>
        <p:nvGrpSpPr>
          <p:cNvPr id="12" name="Group 11"/>
          <p:cNvGrpSpPr/>
          <p:nvPr/>
        </p:nvGrpSpPr>
        <p:grpSpPr>
          <a:xfrm>
            <a:off x="482454" y="1371600"/>
            <a:ext cx="8179091" cy="5026024"/>
            <a:chOff x="482454" y="1371600"/>
            <a:chExt cx="8179091" cy="5026024"/>
          </a:xfrm>
        </p:grpSpPr>
        <p:sp>
          <p:nvSpPr>
            <p:cNvPr id="13" name="Minus 12"/>
            <p:cNvSpPr/>
            <p:nvPr/>
          </p:nvSpPr>
          <p:spPr>
            <a:xfrm rot="21300000">
              <a:off x="482454" y="3416297"/>
              <a:ext cx="8179091" cy="936629"/>
            </a:xfrm>
            <a:prstGeom prst="mathMinus">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14" name="Down Arrow 13"/>
            <p:cNvSpPr/>
            <p:nvPr/>
          </p:nvSpPr>
          <p:spPr>
            <a:xfrm>
              <a:off x="1444752" y="1622901"/>
              <a:ext cx="2468880" cy="2010410"/>
            </a:xfrm>
            <a:prstGeom prst="down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14"/>
            <p:cNvSpPr/>
            <p:nvPr/>
          </p:nvSpPr>
          <p:spPr>
            <a:xfrm>
              <a:off x="4818887" y="1371600"/>
              <a:ext cx="2633472"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ایجاد موازنۀ ریسک و بازده</a:t>
              </a:r>
              <a:endParaRPr lang="en-US" sz="2400" kern="1200" dirty="0">
                <a:cs typeface="B Titr" pitchFamily="2" charset="-78"/>
              </a:endParaRPr>
            </a:p>
          </p:txBody>
        </p:sp>
        <p:sp>
          <p:nvSpPr>
            <p:cNvPr id="16" name="Up Arrow 15"/>
            <p:cNvSpPr/>
            <p:nvPr/>
          </p:nvSpPr>
          <p:spPr>
            <a:xfrm>
              <a:off x="5230368" y="4135913"/>
              <a:ext cx="2468880" cy="2010410"/>
            </a:xfrm>
            <a:prstGeom prst="upArrow">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Freeform 16"/>
            <p:cNvSpPr/>
            <p:nvPr/>
          </p:nvSpPr>
          <p:spPr>
            <a:xfrm>
              <a:off x="990600" y="4286694"/>
              <a:ext cx="3334512" cy="2110930"/>
            </a:xfrm>
            <a:custGeom>
              <a:avLst/>
              <a:gdLst>
                <a:gd name="connsiteX0" fmla="*/ 0 w 2633472"/>
                <a:gd name="connsiteY0" fmla="*/ 0 h 2110930"/>
                <a:gd name="connsiteX1" fmla="*/ 2633472 w 2633472"/>
                <a:gd name="connsiteY1" fmla="*/ 0 h 2110930"/>
                <a:gd name="connsiteX2" fmla="*/ 2633472 w 2633472"/>
                <a:gd name="connsiteY2" fmla="*/ 2110930 h 2110930"/>
                <a:gd name="connsiteX3" fmla="*/ 0 w 2633472"/>
                <a:gd name="connsiteY3" fmla="*/ 2110930 h 2110930"/>
                <a:gd name="connsiteX4" fmla="*/ 0 w 2633472"/>
                <a:gd name="connsiteY4" fmla="*/ 0 h 2110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3472" h="2110930">
                  <a:moveTo>
                    <a:pt x="0" y="0"/>
                  </a:moveTo>
                  <a:lnTo>
                    <a:pt x="2633472" y="0"/>
                  </a:lnTo>
                  <a:lnTo>
                    <a:pt x="2633472" y="2110930"/>
                  </a:lnTo>
                  <a:lnTo>
                    <a:pt x="0" y="211093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70688" tIns="170688" rIns="170688" bIns="170688" numCol="1" spcCol="1270" anchor="ctr" anchorCtr="0">
              <a:noAutofit/>
            </a:bodyPr>
            <a:lstStyle/>
            <a:p>
              <a:pPr algn="r" rtl="1">
                <a:buFont typeface="Wingdings" pitchFamily="2" charset="2"/>
                <a:buChar char="ü"/>
              </a:pPr>
              <a:r>
                <a:rPr lang="fa-IR" sz="2400" dirty="0" smtClean="0">
                  <a:cs typeface="B Zar" pitchFamily="2" charset="-78"/>
                </a:rPr>
                <a:t>محاسبۀ ریسک</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تعیین سرمایۀ ریسک</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محاسبۀ بازدۀ ریسک‌تعدیل</a:t>
              </a:r>
              <a:endParaRPr lang="en-US" sz="2400" dirty="0" smtClean="0">
                <a:cs typeface="B Zar" pitchFamily="2" charset="-78"/>
              </a:endParaRPr>
            </a:p>
            <a:p>
              <a:pPr algn="r" rtl="1">
                <a:buFont typeface="Wingdings" pitchFamily="2" charset="2"/>
                <a:buChar char="ü"/>
              </a:pPr>
              <a:r>
                <a:rPr lang="fa-IR" sz="2400" dirty="0" smtClean="0">
                  <a:cs typeface="B Zar" pitchFamily="2" charset="-78"/>
                </a:rPr>
                <a:t>تصمیم‌گیری در مورد ریسک</a:t>
              </a:r>
              <a:endParaRPr lang="en-US" sz="2400" kern="1200" dirty="0">
                <a:cs typeface="B Zar" pitchFamily="2" charset="-78"/>
              </a:endParaRPr>
            </a:p>
          </p:txBody>
        </p:sp>
      </p:gr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a:p>
        </p:txBody>
      </p:sp>
      <p:sp>
        <p:nvSpPr>
          <p:cNvPr id="10" name="Rectangle 9"/>
          <p:cNvSpPr/>
          <p:nvPr/>
        </p:nvSpPr>
        <p:spPr>
          <a:xfrm>
            <a:off x="3255264" y="2373535"/>
            <a:ext cx="2633472" cy="211093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971800"/>
            <a:ext cx="7239000" cy="685800"/>
          </a:xfrm>
          <a:noFill/>
        </p:spPr>
        <p:txBody>
          <a:bodyPr/>
          <a:lstStyle/>
          <a:p>
            <a:pPr eaLnBrk="1" hangingPunct="1"/>
            <a:r>
              <a:rPr lang="ar-SA"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مبانی </a:t>
            </a:r>
            <a:r>
              <a:rPr lang="ar-SA"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نظام اندازه گیری و مدیریت </a:t>
            </a:r>
            <a:r>
              <a:rPr lang="ar-SA"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ریسک</a:t>
            </a:r>
            <a:endParaRPr lang="en-US"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034135"/>
            <a:ext cx="2438400" cy="707886"/>
          </a:xfrm>
          <a:prstGeom prst="rect">
            <a:avLst/>
          </a:prstGeom>
          <a:noFill/>
        </p:spPr>
        <p:txBody>
          <a:bodyPr wrap="square" rtlCol="0">
            <a:spAutoFit/>
          </a:bodyPr>
          <a:lstStyle/>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حسین عبده تبریزی</a:t>
            </a:r>
          </a:p>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میثم رادپور</a:t>
            </a:r>
          </a:p>
        </p:txBody>
      </p:sp>
      <p:sp>
        <p:nvSpPr>
          <p:cNvPr id="6" name="Rectangle 5"/>
          <p:cNvSpPr/>
          <p:nvPr/>
        </p:nvSpPr>
        <p:spPr>
          <a:xfrm>
            <a:off x="1143000" y="4953000"/>
            <a:ext cx="7772400" cy="1877437"/>
          </a:xfrm>
          <a:prstGeom prst="rect">
            <a:avLst/>
          </a:prstGeom>
        </p:spPr>
        <p:txBody>
          <a:bodyPr wrap="square">
            <a:spAutoFit/>
          </a:bodyPr>
          <a:lstStyle/>
          <a:p>
            <a:pPr algn="r" rtl="1" eaLnBrk="0" hangingPunct="0"/>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ویراست دوم: آبان ماه  1390</a:t>
            </a:r>
            <a:endPar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dirty="0" smtClean="0">
              <a:solidFill>
                <a:schemeClr val="accent1"/>
              </a:solidFill>
              <a:cs typeface="B Elham" pitchFamily="2" charset="-78"/>
            </a:endParaRPr>
          </a:p>
          <a:p>
            <a:pPr algn="r" rtl="1" eaLnBrk="0" hangingPunct="0"/>
            <a:endParaRPr lang="fa-IR" sz="2000" dirty="0" smtClean="0">
              <a:solidFill>
                <a:schemeClr val="accent1"/>
              </a:solidFill>
              <a:cs typeface="B Elm" pitchFamily="2" charset="-78"/>
            </a:endParaRPr>
          </a:p>
          <a:p>
            <a:pPr algn="r" rtl="1" eaLnBrk="0" hangingPunct="0"/>
            <a:r>
              <a:rPr lang="fa-IR" sz="2000" dirty="0" smtClean="0">
                <a:solidFill>
                  <a:schemeClr val="accent1"/>
                </a:solidFill>
                <a:cs typeface="B Elm" pitchFamily="2" charset="-78"/>
              </a:rPr>
              <a:t>اول بار ارائه در دورۀ مدلسازی و مدیریت ریسک مرکز مطالعات تکنواوژی</a:t>
            </a:r>
          </a:p>
          <a:p>
            <a:pPr algn="r" rtl="1" eaLnBrk="0" hangingPunct="0"/>
            <a:r>
              <a:rPr lang="fa-IR" sz="2000" dirty="0" smtClean="0">
                <a:solidFill>
                  <a:schemeClr val="accent1"/>
                </a:solidFill>
                <a:cs typeface="B Elm" pitchFamily="2" charset="-78"/>
              </a:rPr>
              <a:t>دانشگاه صنعتی شریف</a:t>
            </a:r>
          </a:p>
          <a:p>
            <a:pPr algn="r" rtl="1" eaLnBrk="0" hangingPunct="0"/>
            <a:endParaRPr lang="en-US" dirty="0" smtClean="0">
              <a:solidFill>
                <a:schemeClr val="accent1"/>
              </a:solidFill>
              <a:cs typeface="B Elham"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سرمایۀ ریسک</a:t>
            </a:r>
            <a:endParaRPr lang="fa-IR" dirty="0"/>
          </a:p>
        </p:txBody>
      </p:sp>
      <p:graphicFrame>
        <p:nvGraphicFramePr>
          <p:cNvPr id="4" name="Content Placeholder 3"/>
          <p:cNvGraphicFramePr>
            <a:graphicFrameLocks noGrp="1"/>
          </p:cNvGraphicFramePr>
          <p:nvPr>
            <p:ph idx="1"/>
          </p:nvPr>
        </p:nvGraphicFramePr>
        <p:xfrm>
          <a:off x="502920" y="14508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graphicEl>
                                              <a:dgm id="{7BAB8993-4622-4412-B74A-3E65EF68FD81}"/>
                                            </p:graphicEl>
                                          </p:spTgt>
                                        </p:tgtEl>
                                        <p:attrNameLst>
                                          <p:attrName>style.visibility</p:attrName>
                                        </p:attrNameLst>
                                      </p:cBhvr>
                                      <p:to>
                                        <p:strVal val="visible"/>
                                      </p:to>
                                    </p:set>
                                    <p:anim calcmode="lin" valueType="num">
                                      <p:cBhvr>
                                        <p:cTn id="7" dur="500" decel="50000" fill="hold">
                                          <p:stCondLst>
                                            <p:cond delay="0"/>
                                          </p:stCondLst>
                                        </p:cTn>
                                        <p:tgtEl>
                                          <p:spTgt spid="4">
                                            <p:graphicEl>
                                              <a:dgm id="{7BAB8993-4622-4412-B74A-3E65EF68FD81}"/>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7BAB8993-4622-4412-B74A-3E65EF68FD81}"/>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7BAB8993-4622-4412-B74A-3E65EF68FD81}"/>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7BAB8993-4622-4412-B74A-3E65EF68FD81}"/>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7BAB8993-4622-4412-B74A-3E65EF68FD81}"/>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7BAB8993-4622-4412-B74A-3E65EF68FD81}"/>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7BAB8993-4622-4412-B74A-3E65EF68FD81}"/>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7BAB8993-4622-4412-B74A-3E65EF68FD81}"/>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graphicEl>
                                              <a:dgm id="{8AD4E88B-F5DE-48D3-AE11-58EA3542A974}"/>
                                            </p:graphicEl>
                                          </p:spTgt>
                                        </p:tgtEl>
                                        <p:attrNameLst>
                                          <p:attrName>style.visibility</p:attrName>
                                        </p:attrNameLst>
                                      </p:cBhvr>
                                      <p:to>
                                        <p:strVal val="visible"/>
                                      </p:to>
                                    </p:set>
                                    <p:anim calcmode="lin" valueType="num">
                                      <p:cBhvr>
                                        <p:cTn id="19" dur="500" decel="50000" fill="hold">
                                          <p:stCondLst>
                                            <p:cond delay="0"/>
                                          </p:stCondLst>
                                        </p:cTn>
                                        <p:tgtEl>
                                          <p:spTgt spid="4">
                                            <p:graphicEl>
                                              <a:dgm id="{8AD4E88B-F5DE-48D3-AE11-58EA3542A974}"/>
                                            </p:graphic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graphicEl>
                                              <a:dgm id="{8AD4E88B-F5DE-48D3-AE11-58EA3542A974}"/>
                                            </p:graphic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graphicEl>
                                              <a:dgm id="{8AD4E88B-F5DE-48D3-AE11-58EA3542A974}"/>
                                            </p:graphicEl>
                                          </p:spTgt>
                                        </p:tgtEl>
                                        <p:attrNameLst>
                                          <p:attrName>ppt_w</p:attrName>
                                        </p:attrNameLst>
                                      </p:cBhvr>
                                      <p:tavLst>
                                        <p:tav tm="0">
                                          <p:val>
                                            <p:strVal val="#ppt_w*.05"/>
                                          </p:val>
                                        </p:tav>
                                        <p:tav tm="100000">
                                          <p:val>
                                            <p:strVal val="#ppt_w"/>
                                          </p:val>
                                        </p:tav>
                                      </p:tavLst>
                                    </p:anim>
                                    <p:anim calcmode="lin" valueType="num">
                                      <p:cBhvr>
                                        <p:cTn id="22" dur="1000" fill="hold"/>
                                        <p:tgtEl>
                                          <p:spTgt spid="4">
                                            <p:graphicEl>
                                              <a:dgm id="{8AD4E88B-F5DE-48D3-AE11-58EA3542A974}"/>
                                            </p:graphic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graphicEl>
                                              <a:dgm id="{8AD4E88B-F5DE-48D3-AE11-58EA3542A974}"/>
                                            </p:graphic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graphicEl>
                                              <a:dgm id="{8AD4E88B-F5DE-48D3-AE11-58EA3542A974}"/>
                                            </p:graphic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graphicEl>
                                              <a:dgm id="{8AD4E88B-F5DE-48D3-AE11-58EA3542A974}"/>
                                            </p:graphic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graphicEl>
                                              <a:dgm id="{8AD4E88B-F5DE-48D3-AE11-58EA3542A974}"/>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graphicEl>
                                              <a:dgm id="{CAE51130-9960-4A3E-88D3-53B6A87A6FA1}"/>
                                            </p:graphicEl>
                                          </p:spTgt>
                                        </p:tgtEl>
                                        <p:attrNameLst>
                                          <p:attrName>style.visibility</p:attrName>
                                        </p:attrNameLst>
                                      </p:cBhvr>
                                      <p:to>
                                        <p:strVal val="visible"/>
                                      </p:to>
                                    </p:set>
                                    <p:anim calcmode="lin" valueType="num">
                                      <p:cBhvr>
                                        <p:cTn id="31" dur="500" decel="50000" fill="hold">
                                          <p:stCondLst>
                                            <p:cond delay="0"/>
                                          </p:stCondLst>
                                        </p:cTn>
                                        <p:tgtEl>
                                          <p:spTgt spid="4">
                                            <p:graphicEl>
                                              <a:dgm id="{CAE51130-9960-4A3E-88D3-53B6A87A6FA1}"/>
                                            </p:graphic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graphicEl>
                                              <a:dgm id="{CAE51130-9960-4A3E-88D3-53B6A87A6FA1}"/>
                                            </p:graphic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graphicEl>
                                              <a:dgm id="{CAE51130-9960-4A3E-88D3-53B6A87A6FA1}"/>
                                            </p:graphicEl>
                                          </p:spTgt>
                                        </p:tgtEl>
                                        <p:attrNameLst>
                                          <p:attrName>ppt_w</p:attrName>
                                        </p:attrNameLst>
                                      </p:cBhvr>
                                      <p:tavLst>
                                        <p:tav tm="0">
                                          <p:val>
                                            <p:strVal val="#ppt_w*.05"/>
                                          </p:val>
                                        </p:tav>
                                        <p:tav tm="100000">
                                          <p:val>
                                            <p:strVal val="#ppt_w"/>
                                          </p:val>
                                        </p:tav>
                                      </p:tavLst>
                                    </p:anim>
                                    <p:anim calcmode="lin" valueType="num">
                                      <p:cBhvr>
                                        <p:cTn id="34" dur="1000" fill="hold"/>
                                        <p:tgtEl>
                                          <p:spTgt spid="4">
                                            <p:graphicEl>
                                              <a:dgm id="{CAE51130-9960-4A3E-88D3-53B6A87A6FA1}"/>
                                            </p:graphic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graphicEl>
                                              <a:dgm id="{CAE51130-9960-4A3E-88D3-53B6A87A6FA1}"/>
                                            </p:graphic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graphicEl>
                                              <a:dgm id="{CAE51130-9960-4A3E-88D3-53B6A87A6FA1}"/>
                                            </p:graphic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graphicEl>
                                              <a:dgm id="{CAE51130-9960-4A3E-88D3-53B6A87A6FA1}"/>
                                            </p:graphic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graphicEl>
                                              <a:dgm id="{CAE51130-9960-4A3E-88D3-53B6A87A6F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سرمایۀ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سرمایۀ اقتصادی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بانکداری و الزامات قانونی</a:t>
            </a:r>
            <a:r>
              <a:rPr lang="en-US" sz="3600" dirty="0" smtClean="0"/>
              <a:t/>
            </a:r>
            <a:br>
              <a:rPr lang="en-US" sz="3600" dirty="0" smtClean="0"/>
            </a:br>
            <a:endParaRPr lang="en-US" sz="3600" dirty="0"/>
          </a:p>
        </p:txBody>
      </p:sp>
      <p:sp>
        <p:nvSpPr>
          <p:cNvPr id="3" name="Text Placeholder 2"/>
          <p:cNvSpPr>
            <a:spLocks noGrp="1"/>
          </p:cNvSpPr>
          <p:nvPr>
            <p:ph type="body" idx="1"/>
          </p:nvPr>
        </p:nvSpPr>
        <p:spPr/>
        <p:txBody>
          <a:bodyPr/>
          <a:lstStyle/>
          <a:p>
            <a:r>
              <a:rPr lang="fa-IR" dirty="0" smtClean="0"/>
              <a:t>ریسک‌های مالی</a:t>
            </a:r>
            <a:endParaRPr lang="en-US"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23</a:t>
            </a:fld>
            <a:endParaRPr lang="en-US"/>
          </a:p>
        </p:txBody>
      </p:sp>
      <p:pic>
        <p:nvPicPr>
          <p:cNvPr id="5" name="Picture 2" descr="C:\Users\radpour\Desktop\Course\Risk Management In Tehran University\risk_250x251.jpg"/>
          <p:cNvPicPr>
            <a:picLocks noChangeAspect="1" noChangeArrowheads="1"/>
          </p:cNvPicPr>
          <p:nvPr/>
        </p:nvPicPr>
        <p:blipFill>
          <a:blip r:embed="rId2" cstate="print"/>
          <a:srcRect/>
          <a:stretch>
            <a:fillRect/>
          </a:stretch>
        </p:blipFill>
        <p:spPr bwMode="auto">
          <a:xfrm>
            <a:off x="3276600" y="1219200"/>
            <a:ext cx="2200996" cy="22098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الزامات کفایت سرمایه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کمیتۀ بال- پیدایش</a:t>
            </a:r>
            <a:endParaRPr lang="en-US" dirty="0"/>
          </a:p>
        </p:txBody>
      </p:sp>
      <p:graphicFrame>
        <p:nvGraphicFramePr>
          <p:cNvPr id="4" name="Content Placeholder 3"/>
          <p:cNvGraphicFramePr>
            <a:graphicFrameLocks noGrp="1"/>
          </p:cNvGraphicFramePr>
          <p:nvPr>
            <p:ph idx="1"/>
          </p:nvPr>
        </p:nvGraphicFramePr>
        <p:xfrm>
          <a:off x="685800" y="1196975"/>
          <a:ext cx="7772400" cy="497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بازل </a:t>
            </a:r>
            <a:r>
              <a:rPr lang="en-US" b="0" dirty="0" smtClean="0">
                <a:cs typeface="+mj-cs"/>
              </a:rPr>
              <a:t>I</a:t>
            </a:r>
            <a:endParaRPr lang="fa-IR" b="0" dirty="0">
              <a:cs typeface="+mj-cs"/>
            </a:endParaRPr>
          </a:p>
        </p:txBody>
      </p:sp>
      <p:graphicFrame>
        <p:nvGraphicFramePr>
          <p:cNvPr id="4" name="Content Placeholder 3"/>
          <p:cNvGraphicFramePr>
            <a:graphicFrameLocks noGrp="1"/>
          </p:cNvGraphicFramePr>
          <p:nvPr>
            <p:ph idx="1"/>
          </p:nvPr>
        </p:nvGraphicFramePr>
        <p:xfrm>
          <a:off x="502920" y="1447800"/>
          <a:ext cx="8183880" cy="4575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AF0DEA4-1A8D-4FA9-B53E-12C6D6D44668}"/>
                                            </p:graphicEl>
                                          </p:spTgt>
                                        </p:tgtEl>
                                        <p:attrNameLst>
                                          <p:attrName>style.visibility</p:attrName>
                                        </p:attrNameLst>
                                      </p:cBhvr>
                                      <p:to>
                                        <p:strVal val="visible"/>
                                      </p:to>
                                    </p:set>
                                    <p:animEffect transition="in" filter="fade">
                                      <p:cBhvr>
                                        <p:cTn id="7" dur="1000"/>
                                        <p:tgtEl>
                                          <p:spTgt spid="4">
                                            <p:graphicEl>
                                              <a:dgm id="{3AF0DEA4-1A8D-4FA9-B53E-12C6D6D44668}"/>
                                            </p:graphicEl>
                                          </p:spTgt>
                                        </p:tgtEl>
                                      </p:cBhvr>
                                    </p:animEffect>
                                    <p:anim calcmode="lin" valueType="num">
                                      <p:cBhvr>
                                        <p:cTn id="8" dur="1000" fill="hold"/>
                                        <p:tgtEl>
                                          <p:spTgt spid="4">
                                            <p:graphicEl>
                                              <a:dgm id="{3AF0DEA4-1A8D-4FA9-B53E-12C6D6D4466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AF0DEA4-1A8D-4FA9-B53E-12C6D6D4466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B4C2BDE-94CE-47FD-A94E-B7DD05CFE9F1}"/>
                                            </p:graphicEl>
                                          </p:spTgt>
                                        </p:tgtEl>
                                        <p:attrNameLst>
                                          <p:attrName>style.visibility</p:attrName>
                                        </p:attrNameLst>
                                      </p:cBhvr>
                                      <p:to>
                                        <p:strVal val="visible"/>
                                      </p:to>
                                    </p:set>
                                    <p:animEffect transition="in" filter="fade">
                                      <p:cBhvr>
                                        <p:cTn id="14" dur="1000"/>
                                        <p:tgtEl>
                                          <p:spTgt spid="4">
                                            <p:graphicEl>
                                              <a:dgm id="{8B4C2BDE-94CE-47FD-A94E-B7DD05CFE9F1}"/>
                                            </p:graphicEl>
                                          </p:spTgt>
                                        </p:tgtEl>
                                      </p:cBhvr>
                                    </p:animEffect>
                                    <p:anim calcmode="lin" valueType="num">
                                      <p:cBhvr>
                                        <p:cTn id="15" dur="1000" fill="hold"/>
                                        <p:tgtEl>
                                          <p:spTgt spid="4">
                                            <p:graphicEl>
                                              <a:dgm id="{8B4C2BDE-94CE-47FD-A94E-B7DD05CFE9F1}"/>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B4C2BDE-94CE-47FD-A94E-B7DD05CFE9F1}"/>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642D0C1-8126-45A5-8D1C-49D9A23EEF1F}"/>
                                            </p:graphicEl>
                                          </p:spTgt>
                                        </p:tgtEl>
                                        <p:attrNameLst>
                                          <p:attrName>style.visibility</p:attrName>
                                        </p:attrNameLst>
                                      </p:cBhvr>
                                      <p:to>
                                        <p:strVal val="visible"/>
                                      </p:to>
                                    </p:set>
                                    <p:animEffect transition="in" filter="fade">
                                      <p:cBhvr>
                                        <p:cTn id="21" dur="1000"/>
                                        <p:tgtEl>
                                          <p:spTgt spid="4">
                                            <p:graphicEl>
                                              <a:dgm id="{A642D0C1-8126-45A5-8D1C-49D9A23EEF1F}"/>
                                            </p:graphicEl>
                                          </p:spTgt>
                                        </p:tgtEl>
                                      </p:cBhvr>
                                    </p:animEffect>
                                    <p:anim calcmode="lin" valueType="num">
                                      <p:cBhvr>
                                        <p:cTn id="22" dur="1000" fill="hold"/>
                                        <p:tgtEl>
                                          <p:spTgt spid="4">
                                            <p:graphicEl>
                                              <a:dgm id="{A642D0C1-8126-45A5-8D1C-49D9A23EEF1F}"/>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642D0C1-8126-45A5-8D1C-49D9A23EEF1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بازل </a:t>
            </a:r>
            <a:r>
              <a:rPr lang="en-US" b="0" dirty="0" smtClean="0"/>
              <a:t>I</a:t>
            </a:r>
            <a:r>
              <a:rPr lang="en-US" b="0" dirty="0" smtClean="0">
                <a:cs typeface="+mj-cs"/>
              </a:rPr>
              <a:t>I</a:t>
            </a:r>
            <a:endParaRPr lang="fa-IR" b="0" dirty="0">
              <a:cs typeface="+mj-cs"/>
            </a:endParaRPr>
          </a:p>
        </p:txBody>
      </p:sp>
      <p:sp>
        <p:nvSpPr>
          <p:cNvPr id="14" name="Freeform 13"/>
          <p:cNvSpPr/>
          <p:nvPr/>
        </p:nvSpPr>
        <p:spPr>
          <a:xfrm>
            <a:off x="381000"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سوم، انضباط بازار</a:t>
            </a:r>
            <a:endParaRPr lang="fa-IR" sz="1500" kern="1200" dirty="0">
              <a:latin typeface="Arial Unicode MS" pitchFamily="34" charset="-128"/>
              <a:ea typeface="Arial Unicode MS" pitchFamily="34" charset="-128"/>
              <a:cs typeface="Arial Unicode MS" pitchFamily="34" charset="-128"/>
            </a:endParaRPr>
          </a:p>
        </p:txBody>
      </p:sp>
      <p:sp>
        <p:nvSpPr>
          <p:cNvPr id="15" name="Freeform 14"/>
          <p:cNvSpPr/>
          <p:nvPr/>
        </p:nvSpPr>
        <p:spPr>
          <a:xfrm>
            <a:off x="381000"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این رکن به‌عنوان اهرمی جهت تقویت امنیت و قابلیت اتکای </a:t>
            </a:r>
            <a:r>
              <a:rPr lang="fa-IR" sz="1500" kern="1200" dirty="0" smtClean="0">
                <a:latin typeface="Arial Unicode MS" pitchFamily="34" charset="-128"/>
                <a:ea typeface="Arial Unicode MS" pitchFamily="34" charset="-128"/>
                <a:cs typeface="Arial Unicode MS" pitchFamily="34" charset="-128"/>
              </a:rPr>
              <a:t>نظام </a:t>
            </a:r>
            <a:r>
              <a:rPr lang="fa-IR" sz="1500" kern="1200" dirty="0" smtClean="0">
                <a:latin typeface="Arial Unicode MS" pitchFamily="34" charset="-128"/>
                <a:ea typeface="Arial Unicode MS" pitchFamily="34" charset="-128"/>
                <a:cs typeface="Arial Unicode MS" pitchFamily="34" charset="-128"/>
              </a:rPr>
              <a:t>بانک‌داری از طریق افشای بهتر وضعیت ریسک و سطوح سرمایۀ بانک عمل می‌کند، به‌گونه‌ای که صنعت و سرمایه‌گذاران بهتر بتوانند سطح قدرت پرداخت دین یک بانک را تخمین بزنند.</a:t>
            </a:r>
            <a:endParaRPr lang="fa-IR" sz="1500" kern="1200" dirty="0">
              <a:latin typeface="Arial Unicode MS" pitchFamily="34" charset="-128"/>
              <a:ea typeface="Arial Unicode MS" pitchFamily="34" charset="-128"/>
              <a:cs typeface="Arial Unicode MS" pitchFamily="34" charset="-128"/>
            </a:endParaRPr>
          </a:p>
        </p:txBody>
      </p:sp>
      <p:sp>
        <p:nvSpPr>
          <p:cNvPr id="16" name="Freeform 15"/>
          <p:cNvSpPr/>
          <p:nvPr/>
        </p:nvSpPr>
        <p:spPr>
          <a:xfrm>
            <a:off x="3223620"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دوم، بازبینی نظارتی</a:t>
            </a:r>
            <a:endParaRPr lang="fa-IR" sz="1500" kern="1200" dirty="0">
              <a:latin typeface="Arial Unicode MS" pitchFamily="34" charset="-128"/>
              <a:ea typeface="Arial Unicode MS" pitchFamily="34" charset="-128"/>
              <a:cs typeface="Arial Unicode MS" pitchFamily="34" charset="-128"/>
            </a:endParaRPr>
          </a:p>
        </p:txBody>
      </p:sp>
      <p:sp>
        <p:nvSpPr>
          <p:cNvPr id="17" name="Freeform 16"/>
          <p:cNvSpPr/>
          <p:nvPr/>
        </p:nvSpPr>
        <p:spPr>
          <a:xfrm>
            <a:off x="3223620"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این رکن جهت تضمین این است که بانک‌ها فرآیند‌های دقیق را دنبال کنند، ریسک‌هایشان را از روشی قابل اتکا اندازه بگیرند و سرمایۀ کافی جهت محافظت از جامعۀ بانک‌داری بزرگ‌تر در مقابل عوارض سیستمیک ریسک‌هایی که متحمل می‌شوند، نگه دارند. </a:t>
            </a:r>
            <a:endParaRPr lang="fa-IR" sz="1500" kern="1200" dirty="0">
              <a:latin typeface="Arial Unicode MS" pitchFamily="34" charset="-128"/>
              <a:ea typeface="Arial Unicode MS" pitchFamily="34" charset="-128"/>
              <a:cs typeface="Arial Unicode MS" pitchFamily="34" charset="-128"/>
            </a:endParaRPr>
          </a:p>
        </p:txBody>
      </p:sp>
      <p:sp>
        <p:nvSpPr>
          <p:cNvPr id="18" name="Freeform 17"/>
          <p:cNvSpPr/>
          <p:nvPr/>
        </p:nvSpPr>
        <p:spPr>
          <a:xfrm>
            <a:off x="6066239" y="1659469"/>
            <a:ext cx="2493525" cy="432000"/>
          </a:xfrm>
          <a:custGeom>
            <a:avLst/>
            <a:gdLst>
              <a:gd name="connsiteX0" fmla="*/ 0 w 2493525"/>
              <a:gd name="connsiteY0" fmla="*/ 0 h 432000"/>
              <a:gd name="connsiteX1" fmla="*/ 2493525 w 2493525"/>
              <a:gd name="connsiteY1" fmla="*/ 0 h 432000"/>
              <a:gd name="connsiteX2" fmla="*/ 2493525 w 2493525"/>
              <a:gd name="connsiteY2" fmla="*/ 432000 h 432000"/>
              <a:gd name="connsiteX3" fmla="*/ 0 w 2493525"/>
              <a:gd name="connsiteY3" fmla="*/ 432000 h 432000"/>
              <a:gd name="connsiteX4" fmla="*/ 0 w 2493525"/>
              <a:gd name="connsiteY4" fmla="*/ 0 h 43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432000">
                <a:moveTo>
                  <a:pt x="0" y="0"/>
                </a:moveTo>
                <a:lnTo>
                  <a:pt x="2493525" y="0"/>
                </a:lnTo>
                <a:lnTo>
                  <a:pt x="2493525" y="432000"/>
                </a:lnTo>
                <a:lnTo>
                  <a:pt x="0" y="432000"/>
                </a:lnTo>
                <a:lnTo>
                  <a:pt x="0" y="0"/>
                </a:lnTo>
                <a:close/>
              </a:path>
            </a:pathLst>
          </a:custGeom>
          <a:scene3d>
            <a:camera prst="orthographicFront"/>
            <a:lightRig rig="flat" dir="t"/>
          </a:scene3d>
          <a:sp3d prstMaterial="plastic">
            <a:bevelT w="120900" h="88900"/>
            <a:bevelB w="88900" h="31750" prst="angle"/>
          </a:sp3d>
        </p:spPr>
        <p:style>
          <a:lnRef idx="1">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06680" tIns="60960" rIns="106680" bIns="60960" numCol="1" spcCol="1270" anchor="ctr" anchorCtr="0">
            <a:noAutofit/>
          </a:bodyPr>
          <a:lstStyle/>
          <a:p>
            <a:pPr lvl="0" algn="ctr" defTabSz="666750" rtl="1">
              <a:lnSpc>
                <a:spcPct val="130000"/>
              </a:lnSpc>
              <a:spcBef>
                <a:spcPct val="0"/>
              </a:spcBef>
              <a:spcAft>
                <a:spcPct val="35000"/>
              </a:spcAft>
            </a:pPr>
            <a:r>
              <a:rPr lang="fa-IR" sz="1500" kern="1200" dirty="0" smtClean="0">
                <a:latin typeface="Arial Unicode MS" pitchFamily="34" charset="-128"/>
                <a:ea typeface="Arial Unicode MS" pitchFamily="34" charset="-128"/>
                <a:cs typeface="Arial Unicode MS" pitchFamily="34" charset="-128"/>
              </a:rPr>
              <a:t>رکن اول، الزام کفایت سرمایه</a:t>
            </a:r>
            <a:endParaRPr lang="fa-IR" sz="1500" kern="1200" dirty="0">
              <a:latin typeface="Arial Unicode MS" pitchFamily="34" charset="-128"/>
              <a:ea typeface="Arial Unicode MS" pitchFamily="34" charset="-128"/>
              <a:cs typeface="Arial Unicode MS" pitchFamily="34" charset="-128"/>
            </a:endParaRPr>
          </a:p>
        </p:txBody>
      </p:sp>
      <p:sp>
        <p:nvSpPr>
          <p:cNvPr id="19" name="Freeform 18"/>
          <p:cNvSpPr/>
          <p:nvPr/>
        </p:nvSpPr>
        <p:spPr>
          <a:xfrm>
            <a:off x="6066239" y="2091469"/>
            <a:ext cx="2493525" cy="3242531"/>
          </a:xfrm>
          <a:custGeom>
            <a:avLst/>
            <a:gdLst>
              <a:gd name="connsiteX0" fmla="*/ 0 w 2493525"/>
              <a:gd name="connsiteY0" fmla="*/ 0 h 3242531"/>
              <a:gd name="connsiteX1" fmla="*/ 2493525 w 2493525"/>
              <a:gd name="connsiteY1" fmla="*/ 0 h 3242531"/>
              <a:gd name="connsiteX2" fmla="*/ 2493525 w 2493525"/>
              <a:gd name="connsiteY2" fmla="*/ 3242531 h 3242531"/>
              <a:gd name="connsiteX3" fmla="*/ 0 w 2493525"/>
              <a:gd name="connsiteY3" fmla="*/ 3242531 h 3242531"/>
              <a:gd name="connsiteX4" fmla="*/ 0 w 2493525"/>
              <a:gd name="connsiteY4" fmla="*/ 0 h 3242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525" h="3242531">
                <a:moveTo>
                  <a:pt x="0" y="0"/>
                </a:moveTo>
                <a:lnTo>
                  <a:pt x="2493525" y="0"/>
                </a:lnTo>
                <a:lnTo>
                  <a:pt x="2493525" y="3242531"/>
                </a:lnTo>
                <a:lnTo>
                  <a:pt x="0" y="3242531"/>
                </a:lnTo>
                <a:lnTo>
                  <a:pt x="0" y="0"/>
                </a:lnTo>
                <a:close/>
              </a:path>
            </a:pathLst>
          </a:custGeom>
          <a:scene3d>
            <a:camera prst="orthographicFront"/>
            <a:lightRig rig="flat" dir="t"/>
          </a:scene3d>
          <a:sp3d extrusionH="12700" prstMaterial="plastic">
            <a:bevelT w="50800" h="50800"/>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Low" defTabSz="666750" rtl="1">
              <a:lnSpc>
                <a:spcPct val="130000"/>
              </a:lnSpc>
              <a:spcBef>
                <a:spcPct val="0"/>
              </a:spcBef>
              <a:spcAft>
                <a:spcPct val="15000"/>
              </a:spcAft>
              <a:buChar char="••"/>
            </a:pPr>
            <a:r>
              <a:rPr lang="fa-IR" sz="1500" kern="1200" dirty="0" smtClean="0">
                <a:latin typeface="Arial Unicode MS" pitchFamily="34" charset="-128"/>
                <a:ea typeface="Arial Unicode MS" pitchFamily="34" charset="-128"/>
                <a:cs typeface="Arial Unicode MS" pitchFamily="34" charset="-128"/>
              </a:rPr>
              <a:t>لازم است مقداری حداقلی از سرمایۀ بانک برای پوشش زیان‌هایی که از ناحیۀ ریسک‌های اعتباری و عملیاتی و بازار در جریان فعالیت‌های کسب و کار ایجاد می‌شود، کنار گذاشته شود تا بقای بانک و ادامۀ فعالیت آن تضمین شود.</a:t>
            </a:r>
            <a:endParaRPr lang="en-US" sz="1500" kern="12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strVal val="#ppt_w*0.70"/>
                                          </p:val>
                                        </p:tav>
                                        <p:tav tm="100000">
                                          <p:val>
                                            <p:strVal val="#ppt_w"/>
                                          </p:val>
                                        </p:tav>
                                      </p:tavLst>
                                    </p:anim>
                                    <p:anim calcmode="lin" valueType="num">
                                      <p:cBhvr>
                                        <p:cTn id="8" dur="1000" fill="hold"/>
                                        <p:tgtEl>
                                          <p:spTgt spid="18"/>
                                        </p:tgtEl>
                                        <p:attrNameLst>
                                          <p:attrName>ppt_h</p:attrName>
                                        </p:attrNameLst>
                                      </p:cBhvr>
                                      <p:tavLst>
                                        <p:tav tm="0">
                                          <p:val>
                                            <p:strVal val="#ppt_h"/>
                                          </p:val>
                                        </p:tav>
                                        <p:tav tm="100000">
                                          <p:val>
                                            <p:strVal val="#ppt_h"/>
                                          </p:val>
                                        </p:tav>
                                      </p:tavLst>
                                    </p:anim>
                                    <p:animEffect transition="in" filter="fade">
                                      <p:cBhvr>
                                        <p:cTn id="9" dur="1000"/>
                                        <p:tgtEl>
                                          <p:spTgt spid="1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1000" fill="hold"/>
                                        <p:tgtEl>
                                          <p:spTgt spid="19"/>
                                        </p:tgtEl>
                                        <p:attrNameLst>
                                          <p:attrName>ppt_w</p:attrName>
                                        </p:attrNameLst>
                                      </p:cBhvr>
                                      <p:tavLst>
                                        <p:tav tm="0">
                                          <p:val>
                                            <p:strVal val="#ppt_w*0.70"/>
                                          </p:val>
                                        </p:tav>
                                        <p:tav tm="100000">
                                          <p:val>
                                            <p:strVal val="#ppt_w"/>
                                          </p:val>
                                        </p:tav>
                                      </p:tavLst>
                                    </p:anim>
                                    <p:anim calcmode="lin" valueType="num">
                                      <p:cBhvr>
                                        <p:cTn id="13" dur="1000" fill="hold"/>
                                        <p:tgtEl>
                                          <p:spTgt spid="19"/>
                                        </p:tgtEl>
                                        <p:attrNameLst>
                                          <p:attrName>ppt_h</p:attrName>
                                        </p:attrNameLst>
                                      </p:cBhvr>
                                      <p:tavLst>
                                        <p:tav tm="0">
                                          <p:val>
                                            <p:strVal val="#ppt_h"/>
                                          </p:val>
                                        </p:tav>
                                        <p:tav tm="100000">
                                          <p:val>
                                            <p:strVal val="#ppt_h"/>
                                          </p:val>
                                        </p:tav>
                                      </p:tavLst>
                                    </p:anim>
                                    <p:animEffect transition="in" filter="fade">
                                      <p:cBhvr>
                                        <p:cTn id="14" dur="10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ppt_x</p:attrName>
                                        </p:attrNameLst>
                                      </p:cBhvr>
                                      <p:tavLst>
                                        <p:tav tm="0">
                                          <p:val>
                                            <p:strVal val="#ppt_x-.2"/>
                                          </p:val>
                                        </p:tav>
                                        <p:tav tm="100000">
                                          <p:val>
                                            <p:strVal val="#ppt_x"/>
                                          </p:val>
                                        </p:tav>
                                      </p:tavLst>
                                    </p:anim>
                                    <p:anim calcmode="lin" valueType="num">
                                      <p:cBhvr>
                                        <p:cTn id="3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4"/>
                                        </p:tgtEl>
                                      </p:cBhvr>
                                    </p:animEffect>
                                  </p:childTnLst>
                                </p:cTn>
                              </p:par>
                              <p:par>
                                <p:cTn id="34" presetID="29"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ppt_x</p:attrName>
                                        </p:attrNameLst>
                                      </p:cBhvr>
                                      <p:tavLst>
                                        <p:tav tm="0">
                                          <p:val>
                                            <p:strVal val="#ppt_x-.2"/>
                                          </p:val>
                                        </p:tav>
                                        <p:tav tm="100000">
                                          <p:val>
                                            <p:strVal val="#ppt_x"/>
                                          </p:val>
                                        </p:tav>
                                      </p:tavLst>
                                    </p:anim>
                                    <p:anim calcmode="lin" valueType="num">
                                      <p:cBhvr>
                                        <p:cTn id="37"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66800" y="1661279"/>
            <a:ext cx="6858000" cy="3215521"/>
          </a:xfrm>
          <a:prstGeom prst="rect">
            <a:avLst/>
          </a:prstGeom>
        </p:spPr>
        <p:style>
          <a:lnRef idx="1">
            <a:schemeClr val="accent4"/>
          </a:lnRef>
          <a:fillRef idx="2">
            <a:schemeClr val="accent4"/>
          </a:fillRef>
          <a:effectRef idx="1">
            <a:schemeClr val="accent4"/>
          </a:effectRef>
          <a:fontRef idx="minor">
            <a:schemeClr val="dk1"/>
          </a:fontRef>
        </p:style>
        <p:txBody>
          <a:bodyPr wrap="square" rtlCol="1">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fa-IR" dirty="0"/>
          </a:p>
        </p:txBody>
      </p:sp>
      <p:sp>
        <p:nvSpPr>
          <p:cNvPr id="2" name="Title 1"/>
          <p:cNvSpPr>
            <a:spLocks noGrp="1"/>
          </p:cNvSpPr>
          <p:nvPr>
            <p:ph type="title"/>
          </p:nvPr>
        </p:nvSpPr>
        <p:spPr/>
        <p:txBody>
          <a:bodyPr/>
          <a:lstStyle/>
          <a:p>
            <a:pPr algn="ctr"/>
            <a:r>
              <a:rPr lang="fa-IR" dirty="0" smtClean="0"/>
              <a:t>نسبت کفایت سرمایه</a:t>
            </a:r>
            <a:endParaRPr lang="fa-IR" dirty="0"/>
          </a:p>
        </p:txBody>
      </p:sp>
      <p:graphicFrame>
        <p:nvGraphicFramePr>
          <p:cNvPr id="5" name="Content Placeholder 4"/>
          <p:cNvGraphicFramePr>
            <a:graphicFrameLocks noChangeAspect="1"/>
          </p:cNvGraphicFramePr>
          <p:nvPr>
            <p:ph idx="1"/>
          </p:nvPr>
        </p:nvGraphicFramePr>
        <p:xfrm>
          <a:off x="1647825" y="2816979"/>
          <a:ext cx="5894388" cy="798513"/>
        </p:xfrm>
        <a:graphic>
          <a:graphicData uri="http://schemas.openxmlformats.org/presentationml/2006/ole">
            <p:oleObj spid="_x0000_s1026" name="Equation" r:id="rId4" imgW="3187440" imgH="43164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29</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دیدگاه عمومی، </a:t>
            </a:r>
            <a:r>
              <a:rPr lang="fa-IR" sz="3600" dirty="0" smtClean="0"/>
              <a:t>نظام </a:t>
            </a:r>
            <a:r>
              <a:rPr lang="fa-IR" sz="3600" dirty="0" smtClean="0"/>
              <a:t>مدیریت ریسک</a:t>
            </a:r>
            <a:endParaRPr lang="en-US" sz="3600" dirty="0"/>
          </a:p>
        </p:txBody>
      </p:sp>
      <p:sp>
        <p:nvSpPr>
          <p:cNvPr id="3" name="Text Placeholder 2"/>
          <p:cNvSpPr>
            <a:spLocks noGrp="1"/>
          </p:cNvSpPr>
          <p:nvPr>
            <p:ph type="body" idx="1"/>
          </p:nvPr>
        </p:nvSpPr>
        <p:spPr/>
        <p:txBody>
          <a:bodyPr/>
          <a:lstStyle/>
          <a:p>
            <a:r>
              <a:rPr lang="fa-IR" dirty="0" smtClean="0"/>
              <a:t>ریسک</a:t>
            </a: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a:p>
        </p:txBody>
      </p:sp>
      <p:pic>
        <p:nvPicPr>
          <p:cNvPr id="5" name="Picture 2" descr="C:\Users\radpour\Desktop\Course\Risk Management In Tehran University\risk_250x251.jpg"/>
          <p:cNvPicPr>
            <a:picLocks noChangeAspect="1" noChangeArrowheads="1"/>
          </p:cNvPicPr>
          <p:nvPr/>
        </p:nvPicPr>
        <p:blipFill>
          <a:blip r:embed="rId2" cstate="print"/>
          <a:srcRect/>
          <a:stretch>
            <a:fillRect/>
          </a:stretch>
        </p:blipFill>
        <p:spPr bwMode="auto">
          <a:xfrm>
            <a:off x="3276600" y="1600200"/>
            <a:ext cx="2200996" cy="2209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200" dirty="0" smtClean="0"/>
              <a:t>ریسک: اندازه‌گیری و مدیریت</a:t>
            </a:r>
            <a:endParaRPr lang="fa-IR" sz="3200" dirty="0"/>
          </a:p>
        </p:txBody>
      </p:sp>
      <p:sp>
        <p:nvSpPr>
          <p:cNvPr id="6" name="Freeform 5"/>
          <p:cNvSpPr/>
          <p:nvPr/>
        </p:nvSpPr>
        <p:spPr>
          <a:xfrm>
            <a:off x="502920" y="2073600"/>
            <a:ext cx="8183880" cy="3641400"/>
          </a:xfrm>
          <a:custGeom>
            <a:avLst/>
            <a:gdLst>
              <a:gd name="connsiteX0" fmla="*/ 0 w 8183880"/>
              <a:gd name="connsiteY0" fmla="*/ 0 h 3641400"/>
              <a:gd name="connsiteX1" fmla="*/ 8183880 w 8183880"/>
              <a:gd name="connsiteY1" fmla="*/ 0 h 3641400"/>
              <a:gd name="connsiteX2" fmla="*/ 8183880 w 8183880"/>
              <a:gd name="connsiteY2" fmla="*/ 3641400 h 3641400"/>
              <a:gd name="connsiteX3" fmla="*/ 0 w 8183880"/>
              <a:gd name="connsiteY3" fmla="*/ 3641400 h 3641400"/>
              <a:gd name="connsiteX4" fmla="*/ 0 w 8183880"/>
              <a:gd name="connsiteY4" fmla="*/ 0 h 36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880" h="3641400">
                <a:moveTo>
                  <a:pt x="0" y="0"/>
                </a:moveTo>
                <a:lnTo>
                  <a:pt x="8183880" y="0"/>
                </a:lnTo>
                <a:lnTo>
                  <a:pt x="8183880" y="3641400"/>
                </a:lnTo>
                <a:lnTo>
                  <a:pt x="0" y="3641400"/>
                </a:lnTo>
                <a:lnTo>
                  <a:pt x="0" y="0"/>
                </a:lnTo>
                <a:close/>
              </a:path>
            </a:pathLst>
          </a:custGeom>
          <a:scene3d>
            <a:camera prst="orthographicFront"/>
            <a:lightRig rig="flat" dir="t"/>
          </a:scene3d>
          <a:sp3d z="190500"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5160" tIns="708152" rIns="635160" bIns="241808" numCol="1" spcCol="1270" anchor="t" anchorCtr="0">
            <a:noAutofit/>
          </a:bodyPr>
          <a:lstStyle/>
          <a:p>
            <a:pPr marL="285750" lvl="1" indent="-285750" algn="r" defTabSz="1511300" rtl="1">
              <a:lnSpc>
                <a:spcPct val="90000"/>
              </a:lnSpc>
              <a:spcBef>
                <a:spcPct val="0"/>
              </a:spcBef>
              <a:spcAft>
                <a:spcPct val="15000"/>
              </a:spcAft>
              <a:buFontTx/>
              <a:buChar char="••"/>
            </a:pPr>
            <a:r>
              <a:rPr lang="fa-IR" sz="3400" dirty="0" smtClean="0">
                <a:cs typeface="B Elm" pitchFamily="2" charset="-78"/>
              </a:rPr>
              <a:t>دانش اقتصاد</a:t>
            </a:r>
            <a:endParaRPr lang="fa-IR" sz="3400" kern="1200" dirty="0" smtClean="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مالی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آمار</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ریاضی</a:t>
            </a:r>
            <a:endParaRPr lang="fa-IR" sz="3400" kern="1200" dirty="0">
              <a:cs typeface="B Elm" pitchFamily="2" charset="-78"/>
            </a:endParaRPr>
          </a:p>
          <a:p>
            <a:pPr marL="285750" lvl="1" indent="-285750" algn="r" defTabSz="1511300" rtl="1">
              <a:lnSpc>
                <a:spcPct val="90000"/>
              </a:lnSpc>
              <a:spcBef>
                <a:spcPct val="0"/>
              </a:spcBef>
              <a:spcAft>
                <a:spcPct val="15000"/>
              </a:spcAft>
              <a:buChar char="••"/>
            </a:pPr>
            <a:r>
              <a:rPr lang="fa-IR" sz="3400" kern="1200" dirty="0" smtClean="0">
                <a:cs typeface="B Elm" pitchFamily="2" charset="-78"/>
              </a:rPr>
              <a:t>دانش فناوری اطلاعات</a:t>
            </a:r>
            <a:endParaRPr lang="fa-IR" sz="3400" kern="1200" dirty="0">
              <a:cs typeface="B Elm" pitchFamily="2" charset="-78"/>
            </a:endParaRPr>
          </a:p>
        </p:txBody>
      </p:sp>
      <p:sp>
        <p:nvSpPr>
          <p:cNvPr id="7" name="Freeform 6"/>
          <p:cNvSpPr/>
          <p:nvPr/>
        </p:nvSpPr>
        <p:spPr>
          <a:xfrm>
            <a:off x="912114" y="1571760"/>
            <a:ext cx="5728716" cy="1003680"/>
          </a:xfrm>
          <a:custGeom>
            <a:avLst/>
            <a:gdLst>
              <a:gd name="connsiteX0" fmla="*/ 0 w 5728716"/>
              <a:gd name="connsiteY0" fmla="*/ 167283 h 1003680"/>
              <a:gd name="connsiteX1" fmla="*/ 48996 w 5728716"/>
              <a:gd name="connsiteY1" fmla="*/ 48996 h 1003680"/>
              <a:gd name="connsiteX2" fmla="*/ 167283 w 5728716"/>
              <a:gd name="connsiteY2" fmla="*/ 0 h 1003680"/>
              <a:gd name="connsiteX3" fmla="*/ 5561433 w 5728716"/>
              <a:gd name="connsiteY3" fmla="*/ 0 h 1003680"/>
              <a:gd name="connsiteX4" fmla="*/ 5679720 w 5728716"/>
              <a:gd name="connsiteY4" fmla="*/ 48996 h 1003680"/>
              <a:gd name="connsiteX5" fmla="*/ 5728716 w 5728716"/>
              <a:gd name="connsiteY5" fmla="*/ 167283 h 1003680"/>
              <a:gd name="connsiteX6" fmla="*/ 5728716 w 5728716"/>
              <a:gd name="connsiteY6" fmla="*/ 836397 h 1003680"/>
              <a:gd name="connsiteX7" fmla="*/ 5679720 w 5728716"/>
              <a:gd name="connsiteY7" fmla="*/ 954684 h 1003680"/>
              <a:gd name="connsiteX8" fmla="*/ 5561433 w 5728716"/>
              <a:gd name="connsiteY8" fmla="*/ 1003680 h 1003680"/>
              <a:gd name="connsiteX9" fmla="*/ 167283 w 5728716"/>
              <a:gd name="connsiteY9" fmla="*/ 1003680 h 1003680"/>
              <a:gd name="connsiteX10" fmla="*/ 48996 w 5728716"/>
              <a:gd name="connsiteY10" fmla="*/ 954684 h 1003680"/>
              <a:gd name="connsiteX11" fmla="*/ 0 w 5728716"/>
              <a:gd name="connsiteY11" fmla="*/ 836397 h 1003680"/>
              <a:gd name="connsiteX12" fmla="*/ 0 w 5728716"/>
              <a:gd name="connsiteY12" fmla="*/ 167283 h 100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1003680">
                <a:moveTo>
                  <a:pt x="0" y="167283"/>
                </a:moveTo>
                <a:cubicBezTo>
                  <a:pt x="0" y="122917"/>
                  <a:pt x="17625" y="80368"/>
                  <a:pt x="48996" y="48996"/>
                </a:cubicBezTo>
                <a:cubicBezTo>
                  <a:pt x="80368" y="17624"/>
                  <a:pt x="122917" y="0"/>
                  <a:pt x="167283" y="0"/>
                </a:cubicBezTo>
                <a:lnTo>
                  <a:pt x="5561433" y="0"/>
                </a:lnTo>
                <a:cubicBezTo>
                  <a:pt x="5605799" y="0"/>
                  <a:pt x="5648348" y="17625"/>
                  <a:pt x="5679720" y="48996"/>
                </a:cubicBezTo>
                <a:cubicBezTo>
                  <a:pt x="5711092" y="80368"/>
                  <a:pt x="5728716" y="122917"/>
                  <a:pt x="5728716" y="167283"/>
                </a:cubicBezTo>
                <a:lnTo>
                  <a:pt x="5728716" y="836397"/>
                </a:lnTo>
                <a:cubicBezTo>
                  <a:pt x="5728716" y="880763"/>
                  <a:pt x="5711092" y="923312"/>
                  <a:pt x="5679720" y="954684"/>
                </a:cubicBezTo>
                <a:cubicBezTo>
                  <a:pt x="5648348" y="986056"/>
                  <a:pt x="5605799" y="1003680"/>
                  <a:pt x="5561433" y="1003680"/>
                </a:cubicBezTo>
                <a:lnTo>
                  <a:pt x="167283" y="1003680"/>
                </a:lnTo>
                <a:cubicBezTo>
                  <a:pt x="122917" y="1003680"/>
                  <a:pt x="80368" y="986056"/>
                  <a:pt x="48996" y="954684"/>
                </a:cubicBezTo>
                <a:cubicBezTo>
                  <a:pt x="17624" y="923312"/>
                  <a:pt x="0" y="880763"/>
                  <a:pt x="0" y="836397"/>
                </a:cubicBezTo>
                <a:lnTo>
                  <a:pt x="0" y="16728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65528" tIns="48996" rIns="265528" bIns="48996" numCol="1" spcCol="1270" anchor="ctr" anchorCtr="0">
            <a:noAutofit/>
          </a:bodyPr>
          <a:lstStyle/>
          <a:p>
            <a:pPr lvl="0" algn="ctr" defTabSz="1511300" rtl="1">
              <a:lnSpc>
                <a:spcPct val="90000"/>
              </a:lnSpc>
              <a:spcBef>
                <a:spcPct val="0"/>
              </a:spcBef>
              <a:spcAft>
                <a:spcPct val="35000"/>
              </a:spcAft>
            </a:pPr>
            <a:r>
              <a:rPr lang="fa-IR" sz="3400" kern="1200" dirty="0" smtClean="0">
                <a:cs typeface="B Titr" pitchFamily="2" charset="-78"/>
              </a:rPr>
              <a:t>مسأله‌ای بین‌رشته‌ای</a:t>
            </a:r>
            <a:endParaRPr lang="fa-IR" sz="3400" kern="1200"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iterate type="wd">
                                    <p:tmPct val="10000"/>
                                  </p:iterate>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موقعیت‌های ریسکی</a:t>
            </a:r>
            <a:endParaRPr lang="en-US" dirty="0"/>
          </a:p>
        </p:txBody>
      </p:sp>
      <p:graphicFrame>
        <p:nvGraphicFramePr>
          <p:cNvPr id="4" name="Content Placeholder 3"/>
          <p:cNvGraphicFramePr>
            <a:graphicFrameLocks noGrp="1"/>
          </p:cNvGraphicFramePr>
          <p:nvPr>
            <p:ph idx="1"/>
          </p:nvPr>
        </p:nvGraphicFramePr>
        <p:xfrm>
          <a:off x="502920" y="1527048"/>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graphicEl>
                                              <a:dgm id="{6F678584-95A2-408D-B00B-365D67237BA2}"/>
                                            </p:graphicEl>
                                          </p:spTgt>
                                        </p:tgtEl>
                                        <p:attrNameLst>
                                          <p:attrName>style.visibility</p:attrName>
                                        </p:attrNameLst>
                                      </p:cBhvr>
                                      <p:to>
                                        <p:strVal val="visible"/>
                                      </p:to>
                                    </p:set>
                                    <p:anim calcmode="lin" valueType="num">
                                      <p:cBhvr>
                                        <p:cTn id="7" dur="1000" fill="hold"/>
                                        <p:tgtEl>
                                          <p:spTgt spid="4">
                                            <p:graphicEl>
                                              <a:dgm id="{6F678584-95A2-408D-B00B-365D67237BA2}"/>
                                            </p:graphicEl>
                                          </p:spTgt>
                                        </p:tgtEl>
                                        <p:attrNameLst>
                                          <p:attrName>ppt_w</p:attrName>
                                        </p:attrNameLst>
                                      </p:cBhvr>
                                      <p:tavLst>
                                        <p:tav tm="0">
                                          <p:val>
                                            <p:strVal val="#ppt_w*0.70"/>
                                          </p:val>
                                        </p:tav>
                                        <p:tav tm="100000">
                                          <p:val>
                                            <p:strVal val="#ppt_w"/>
                                          </p:val>
                                        </p:tav>
                                      </p:tavLst>
                                    </p:anim>
                                    <p:anim calcmode="lin" valueType="num">
                                      <p:cBhvr>
                                        <p:cTn id="8" dur="1000" fill="hold"/>
                                        <p:tgtEl>
                                          <p:spTgt spid="4">
                                            <p:graphicEl>
                                              <a:dgm id="{6F678584-95A2-408D-B00B-365D67237BA2}"/>
                                            </p:graphicEl>
                                          </p:spTgt>
                                        </p:tgtEl>
                                        <p:attrNameLst>
                                          <p:attrName>ppt_h</p:attrName>
                                        </p:attrNameLst>
                                      </p:cBhvr>
                                      <p:tavLst>
                                        <p:tav tm="0">
                                          <p:val>
                                            <p:strVal val="#ppt_h"/>
                                          </p:val>
                                        </p:tav>
                                        <p:tav tm="100000">
                                          <p:val>
                                            <p:strVal val="#ppt_h"/>
                                          </p:val>
                                        </p:tav>
                                      </p:tavLst>
                                    </p:anim>
                                    <p:animEffect transition="in" filter="fade">
                                      <p:cBhvr>
                                        <p:cTn id="9" dur="1000"/>
                                        <p:tgtEl>
                                          <p:spTgt spid="4">
                                            <p:graphicEl>
                                              <a:dgm id="{6F678584-95A2-408D-B00B-365D67237BA2}"/>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graphicEl>
                                              <a:dgm id="{BF14194F-EC04-491A-A262-43ACF0BDF1CD}"/>
                                            </p:graphicEl>
                                          </p:spTgt>
                                        </p:tgtEl>
                                        <p:attrNameLst>
                                          <p:attrName>style.visibility</p:attrName>
                                        </p:attrNameLst>
                                      </p:cBhvr>
                                      <p:to>
                                        <p:strVal val="visible"/>
                                      </p:to>
                                    </p:set>
                                    <p:anim calcmode="lin" valueType="num">
                                      <p:cBhvr>
                                        <p:cTn id="14" dur="1000" fill="hold"/>
                                        <p:tgtEl>
                                          <p:spTgt spid="4">
                                            <p:graphicEl>
                                              <a:dgm id="{BF14194F-EC04-491A-A262-43ACF0BDF1CD}"/>
                                            </p:graphicEl>
                                          </p:spTgt>
                                        </p:tgtEl>
                                        <p:attrNameLst>
                                          <p:attrName>ppt_w</p:attrName>
                                        </p:attrNameLst>
                                      </p:cBhvr>
                                      <p:tavLst>
                                        <p:tav tm="0">
                                          <p:val>
                                            <p:strVal val="#ppt_w*0.70"/>
                                          </p:val>
                                        </p:tav>
                                        <p:tav tm="100000">
                                          <p:val>
                                            <p:strVal val="#ppt_w"/>
                                          </p:val>
                                        </p:tav>
                                      </p:tavLst>
                                    </p:anim>
                                    <p:anim calcmode="lin" valueType="num">
                                      <p:cBhvr>
                                        <p:cTn id="15" dur="1000" fill="hold"/>
                                        <p:tgtEl>
                                          <p:spTgt spid="4">
                                            <p:graphicEl>
                                              <a:dgm id="{BF14194F-EC04-491A-A262-43ACF0BDF1CD}"/>
                                            </p:graphicEl>
                                          </p:spTgt>
                                        </p:tgtEl>
                                        <p:attrNameLst>
                                          <p:attrName>ppt_h</p:attrName>
                                        </p:attrNameLst>
                                      </p:cBhvr>
                                      <p:tavLst>
                                        <p:tav tm="0">
                                          <p:val>
                                            <p:strVal val="#ppt_h"/>
                                          </p:val>
                                        </p:tav>
                                        <p:tav tm="100000">
                                          <p:val>
                                            <p:strVal val="#ppt_h"/>
                                          </p:val>
                                        </p:tav>
                                      </p:tavLst>
                                    </p:anim>
                                    <p:animEffect transition="in" filter="fade">
                                      <p:cBhvr>
                                        <p:cTn id="16" dur="1000"/>
                                        <p:tgtEl>
                                          <p:spTgt spid="4">
                                            <p:graphicEl>
                                              <a:dgm id="{BF14194F-EC04-491A-A262-43ACF0BDF1CD}"/>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graphicEl>
                                              <a:dgm id="{C5EB0E88-594D-405C-9176-EEBE690AFBEB}"/>
                                            </p:graphicEl>
                                          </p:spTgt>
                                        </p:tgtEl>
                                        <p:attrNameLst>
                                          <p:attrName>style.visibility</p:attrName>
                                        </p:attrNameLst>
                                      </p:cBhvr>
                                      <p:to>
                                        <p:strVal val="visible"/>
                                      </p:to>
                                    </p:set>
                                    <p:anim calcmode="lin" valueType="num">
                                      <p:cBhvr>
                                        <p:cTn id="21" dur="1000" fill="hold"/>
                                        <p:tgtEl>
                                          <p:spTgt spid="4">
                                            <p:graphicEl>
                                              <a:dgm id="{C5EB0E88-594D-405C-9176-EEBE690AFBEB}"/>
                                            </p:graphicEl>
                                          </p:spTgt>
                                        </p:tgtEl>
                                        <p:attrNameLst>
                                          <p:attrName>ppt_w</p:attrName>
                                        </p:attrNameLst>
                                      </p:cBhvr>
                                      <p:tavLst>
                                        <p:tav tm="0">
                                          <p:val>
                                            <p:strVal val="#ppt_w*0.70"/>
                                          </p:val>
                                        </p:tav>
                                        <p:tav tm="100000">
                                          <p:val>
                                            <p:strVal val="#ppt_w"/>
                                          </p:val>
                                        </p:tav>
                                      </p:tavLst>
                                    </p:anim>
                                    <p:anim calcmode="lin" valueType="num">
                                      <p:cBhvr>
                                        <p:cTn id="22" dur="1000" fill="hold"/>
                                        <p:tgtEl>
                                          <p:spTgt spid="4">
                                            <p:graphicEl>
                                              <a:dgm id="{C5EB0E88-594D-405C-9176-EEBE690AFBEB}"/>
                                            </p:graphicEl>
                                          </p:spTgt>
                                        </p:tgtEl>
                                        <p:attrNameLst>
                                          <p:attrName>ppt_h</p:attrName>
                                        </p:attrNameLst>
                                      </p:cBhvr>
                                      <p:tavLst>
                                        <p:tav tm="0">
                                          <p:val>
                                            <p:strVal val="#ppt_h"/>
                                          </p:val>
                                        </p:tav>
                                        <p:tav tm="100000">
                                          <p:val>
                                            <p:strVal val="#ppt_h"/>
                                          </p:val>
                                        </p:tav>
                                      </p:tavLst>
                                    </p:anim>
                                    <p:animEffect transition="in" filter="fade">
                                      <p:cBhvr>
                                        <p:cTn id="23" dur="1000"/>
                                        <p:tgtEl>
                                          <p:spTgt spid="4">
                                            <p:graphicEl>
                                              <a:dgm id="{C5EB0E88-594D-405C-9176-EEBE690AFBEB}"/>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graphicEl>
                                              <a:dgm id="{A613CCE9-26C1-41BB-991E-EF57C6AB4034}"/>
                                            </p:graphicEl>
                                          </p:spTgt>
                                        </p:tgtEl>
                                        <p:attrNameLst>
                                          <p:attrName>style.visibility</p:attrName>
                                        </p:attrNameLst>
                                      </p:cBhvr>
                                      <p:to>
                                        <p:strVal val="visible"/>
                                      </p:to>
                                    </p:set>
                                    <p:anim calcmode="lin" valueType="num">
                                      <p:cBhvr>
                                        <p:cTn id="28" dur="1000" fill="hold"/>
                                        <p:tgtEl>
                                          <p:spTgt spid="4">
                                            <p:graphicEl>
                                              <a:dgm id="{A613CCE9-26C1-41BB-991E-EF57C6AB4034}"/>
                                            </p:graphicEl>
                                          </p:spTgt>
                                        </p:tgtEl>
                                        <p:attrNameLst>
                                          <p:attrName>ppt_w</p:attrName>
                                        </p:attrNameLst>
                                      </p:cBhvr>
                                      <p:tavLst>
                                        <p:tav tm="0">
                                          <p:val>
                                            <p:strVal val="#ppt_w*0.70"/>
                                          </p:val>
                                        </p:tav>
                                        <p:tav tm="100000">
                                          <p:val>
                                            <p:strVal val="#ppt_w"/>
                                          </p:val>
                                        </p:tav>
                                      </p:tavLst>
                                    </p:anim>
                                    <p:anim calcmode="lin" valueType="num">
                                      <p:cBhvr>
                                        <p:cTn id="29" dur="1000" fill="hold"/>
                                        <p:tgtEl>
                                          <p:spTgt spid="4">
                                            <p:graphicEl>
                                              <a:dgm id="{A613CCE9-26C1-41BB-991E-EF57C6AB4034}"/>
                                            </p:graphicEl>
                                          </p:spTgt>
                                        </p:tgtEl>
                                        <p:attrNameLst>
                                          <p:attrName>ppt_h</p:attrName>
                                        </p:attrNameLst>
                                      </p:cBhvr>
                                      <p:tavLst>
                                        <p:tav tm="0">
                                          <p:val>
                                            <p:strVal val="#ppt_h"/>
                                          </p:val>
                                        </p:tav>
                                        <p:tav tm="100000">
                                          <p:val>
                                            <p:strVal val="#ppt_h"/>
                                          </p:val>
                                        </p:tav>
                                      </p:tavLst>
                                    </p:anim>
                                    <p:animEffect transition="in" filter="fade">
                                      <p:cBhvr>
                                        <p:cTn id="30" dur="1000"/>
                                        <p:tgtEl>
                                          <p:spTgt spid="4">
                                            <p:graphicEl>
                                              <a:dgm id="{A613CCE9-26C1-41BB-991E-EF57C6AB4034}"/>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graphicEl>
                                              <a:dgm id="{C9C203D3-886C-41C0-81C8-697457CC6C15}"/>
                                            </p:graphicEl>
                                          </p:spTgt>
                                        </p:tgtEl>
                                        <p:attrNameLst>
                                          <p:attrName>style.visibility</p:attrName>
                                        </p:attrNameLst>
                                      </p:cBhvr>
                                      <p:to>
                                        <p:strVal val="visible"/>
                                      </p:to>
                                    </p:set>
                                    <p:anim calcmode="lin" valueType="num">
                                      <p:cBhvr>
                                        <p:cTn id="35" dur="1000" fill="hold"/>
                                        <p:tgtEl>
                                          <p:spTgt spid="4">
                                            <p:graphicEl>
                                              <a:dgm id="{C9C203D3-886C-41C0-81C8-697457CC6C15}"/>
                                            </p:graphicEl>
                                          </p:spTgt>
                                        </p:tgtEl>
                                        <p:attrNameLst>
                                          <p:attrName>ppt_w</p:attrName>
                                        </p:attrNameLst>
                                      </p:cBhvr>
                                      <p:tavLst>
                                        <p:tav tm="0">
                                          <p:val>
                                            <p:strVal val="#ppt_w*0.70"/>
                                          </p:val>
                                        </p:tav>
                                        <p:tav tm="100000">
                                          <p:val>
                                            <p:strVal val="#ppt_w"/>
                                          </p:val>
                                        </p:tav>
                                      </p:tavLst>
                                    </p:anim>
                                    <p:anim calcmode="lin" valueType="num">
                                      <p:cBhvr>
                                        <p:cTn id="36" dur="1000" fill="hold"/>
                                        <p:tgtEl>
                                          <p:spTgt spid="4">
                                            <p:graphicEl>
                                              <a:dgm id="{C9C203D3-886C-41C0-81C8-697457CC6C15}"/>
                                            </p:graphicEl>
                                          </p:spTgt>
                                        </p:tgtEl>
                                        <p:attrNameLst>
                                          <p:attrName>ppt_h</p:attrName>
                                        </p:attrNameLst>
                                      </p:cBhvr>
                                      <p:tavLst>
                                        <p:tav tm="0">
                                          <p:val>
                                            <p:strVal val="#ppt_h"/>
                                          </p:val>
                                        </p:tav>
                                        <p:tav tm="100000">
                                          <p:val>
                                            <p:strVal val="#ppt_h"/>
                                          </p:val>
                                        </p:tav>
                                      </p:tavLst>
                                    </p:anim>
                                    <p:animEffect transition="in" filter="fade">
                                      <p:cBhvr>
                                        <p:cTn id="37" dur="1000"/>
                                        <p:tgtEl>
                                          <p:spTgt spid="4">
                                            <p:graphicEl>
                                              <a:dgm id="{C9C203D3-886C-41C0-81C8-697457CC6C15}"/>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graphicEl>
                                              <a:dgm id="{9F353165-D6A7-4E09-BE6E-E9D36BD67BF0}"/>
                                            </p:graphicEl>
                                          </p:spTgt>
                                        </p:tgtEl>
                                        <p:attrNameLst>
                                          <p:attrName>style.visibility</p:attrName>
                                        </p:attrNameLst>
                                      </p:cBhvr>
                                      <p:to>
                                        <p:strVal val="visible"/>
                                      </p:to>
                                    </p:set>
                                    <p:anim calcmode="lin" valueType="num">
                                      <p:cBhvr>
                                        <p:cTn id="42" dur="1000" fill="hold"/>
                                        <p:tgtEl>
                                          <p:spTgt spid="4">
                                            <p:graphicEl>
                                              <a:dgm id="{9F353165-D6A7-4E09-BE6E-E9D36BD67BF0}"/>
                                            </p:graphicEl>
                                          </p:spTgt>
                                        </p:tgtEl>
                                        <p:attrNameLst>
                                          <p:attrName>ppt_w</p:attrName>
                                        </p:attrNameLst>
                                      </p:cBhvr>
                                      <p:tavLst>
                                        <p:tav tm="0">
                                          <p:val>
                                            <p:strVal val="#ppt_w*0.70"/>
                                          </p:val>
                                        </p:tav>
                                        <p:tav tm="100000">
                                          <p:val>
                                            <p:strVal val="#ppt_w"/>
                                          </p:val>
                                        </p:tav>
                                      </p:tavLst>
                                    </p:anim>
                                    <p:anim calcmode="lin" valueType="num">
                                      <p:cBhvr>
                                        <p:cTn id="43" dur="1000" fill="hold"/>
                                        <p:tgtEl>
                                          <p:spTgt spid="4">
                                            <p:graphicEl>
                                              <a:dgm id="{9F353165-D6A7-4E09-BE6E-E9D36BD67BF0}"/>
                                            </p:graphicEl>
                                          </p:spTgt>
                                        </p:tgtEl>
                                        <p:attrNameLst>
                                          <p:attrName>ppt_h</p:attrName>
                                        </p:attrNameLst>
                                      </p:cBhvr>
                                      <p:tavLst>
                                        <p:tav tm="0">
                                          <p:val>
                                            <p:strVal val="#ppt_h"/>
                                          </p:val>
                                        </p:tav>
                                        <p:tav tm="100000">
                                          <p:val>
                                            <p:strVal val="#ppt_h"/>
                                          </p:val>
                                        </p:tav>
                                      </p:tavLst>
                                    </p:anim>
                                    <p:animEffect transition="in" filter="fade">
                                      <p:cBhvr>
                                        <p:cTn id="44" dur="1000"/>
                                        <p:tgtEl>
                                          <p:spTgt spid="4">
                                            <p:graphicEl>
                                              <a:dgm id="{9F353165-D6A7-4E09-BE6E-E9D36BD67BF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مدیریت ریسک</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fa-IR" dirty="0" smtClean="0"/>
              <a:t>فرآیند مدیریت ریسک</a:t>
            </a:r>
            <a:endParaRPr lang="en-US" dirty="0" smtClean="0"/>
          </a:p>
        </p:txBody>
      </p:sp>
      <p:sp>
        <p:nvSpPr>
          <p:cNvPr id="13315" name="Rectangle 3"/>
          <p:cNvSpPr>
            <a:spLocks noChangeArrowheads="1"/>
          </p:cNvSpPr>
          <p:nvPr/>
        </p:nvSpPr>
        <p:spPr bwMode="auto">
          <a:xfrm>
            <a:off x="1168400" y="2014538"/>
            <a:ext cx="6948488" cy="3883025"/>
          </a:xfrm>
          <a:prstGeom prst="rect">
            <a:avLst/>
          </a:prstGeom>
          <a:solidFill>
            <a:srgbClr val="919191"/>
          </a:solidFill>
          <a:ln w="12700">
            <a:solidFill>
              <a:schemeClr val="tx1"/>
            </a:solidFill>
            <a:miter lim="800000"/>
            <a:headEnd/>
            <a:tailEnd/>
          </a:ln>
        </p:spPr>
        <p:txBody>
          <a:bodyPr wrap="none" anchor="ctr"/>
          <a:lstStyle/>
          <a:p>
            <a:endParaRPr lang="en-US"/>
          </a:p>
        </p:txBody>
      </p:sp>
      <p:sp>
        <p:nvSpPr>
          <p:cNvPr id="13316" name="Rectangle 4"/>
          <p:cNvSpPr>
            <a:spLocks noChangeArrowheads="1"/>
          </p:cNvSpPr>
          <p:nvPr/>
        </p:nvSpPr>
        <p:spPr bwMode="auto">
          <a:xfrm>
            <a:off x="1655763" y="2433638"/>
            <a:ext cx="5891212" cy="2998787"/>
          </a:xfrm>
          <a:prstGeom prst="rect">
            <a:avLst/>
          </a:prstGeom>
          <a:solidFill>
            <a:schemeClr val="bg1"/>
          </a:solidFill>
          <a:ln w="12700">
            <a:solidFill>
              <a:schemeClr val="tx1"/>
            </a:solidFill>
            <a:miter lim="800000"/>
            <a:headEnd/>
            <a:tailEnd/>
          </a:ln>
        </p:spPr>
        <p:txBody>
          <a:bodyPr wrap="none" anchor="ctr"/>
          <a:lstStyle/>
          <a:p>
            <a:endParaRPr lang="en-US"/>
          </a:p>
        </p:txBody>
      </p:sp>
      <p:sp>
        <p:nvSpPr>
          <p:cNvPr id="13317" name="Rectangle 5"/>
          <p:cNvSpPr>
            <a:spLocks noChangeArrowheads="1"/>
          </p:cNvSpPr>
          <p:nvPr/>
        </p:nvSpPr>
        <p:spPr bwMode="auto">
          <a:xfrm>
            <a:off x="1163638" y="2008188"/>
            <a:ext cx="6953250" cy="3886200"/>
          </a:xfrm>
          <a:prstGeom prst="rect">
            <a:avLst/>
          </a:prstGeom>
          <a:noFill/>
          <a:ln w="12700">
            <a:solidFill>
              <a:schemeClr val="tx1"/>
            </a:solidFill>
            <a:miter lim="800000"/>
            <a:headEnd/>
            <a:tailEnd/>
          </a:ln>
        </p:spPr>
        <p:txBody>
          <a:bodyPr wrap="none" anchor="ctr"/>
          <a:lstStyle/>
          <a:p>
            <a:endParaRPr lang="en-US"/>
          </a:p>
        </p:txBody>
      </p:sp>
      <p:sp>
        <p:nvSpPr>
          <p:cNvPr id="13318" name="Line 6"/>
          <p:cNvSpPr>
            <a:spLocks noChangeShapeType="1"/>
          </p:cNvSpPr>
          <p:nvPr/>
        </p:nvSpPr>
        <p:spPr bwMode="auto">
          <a:xfrm flipH="1" flipV="1">
            <a:off x="7546975" y="5434013"/>
            <a:ext cx="558800" cy="465137"/>
          </a:xfrm>
          <a:prstGeom prst="line">
            <a:avLst/>
          </a:prstGeom>
          <a:noFill/>
          <a:ln w="12700">
            <a:solidFill>
              <a:schemeClr val="tx1"/>
            </a:solidFill>
            <a:round/>
            <a:headEnd/>
            <a:tailEnd/>
          </a:ln>
        </p:spPr>
        <p:txBody>
          <a:bodyPr wrap="none" anchor="ctr"/>
          <a:lstStyle/>
          <a:p>
            <a:endParaRPr lang="en-US"/>
          </a:p>
        </p:txBody>
      </p:sp>
      <p:sp>
        <p:nvSpPr>
          <p:cNvPr id="13319" name="Rectangle 7"/>
          <p:cNvSpPr>
            <a:spLocks noChangeArrowheads="1"/>
          </p:cNvSpPr>
          <p:nvPr/>
        </p:nvSpPr>
        <p:spPr bwMode="auto">
          <a:xfrm>
            <a:off x="3049890" y="2019300"/>
            <a:ext cx="3220434" cy="391133"/>
          </a:xfrm>
          <a:prstGeom prst="rect">
            <a:avLst/>
          </a:prstGeom>
          <a:noFill/>
          <a:ln w="12700">
            <a:noFill/>
            <a:miter lim="800000"/>
            <a:headEnd/>
            <a:tailEnd/>
          </a:ln>
        </p:spPr>
        <p:txBody>
          <a:bodyPr wrap="none" lIns="77788" tIns="41275" rIns="77788" bIns="41275">
            <a:spAutoFit/>
          </a:bodyPr>
          <a:lstStyle/>
          <a:p>
            <a:pPr algn="ctr" defTabSz="673100">
              <a:lnSpc>
                <a:spcPct val="100000"/>
              </a:lnSpc>
              <a:spcBef>
                <a:spcPct val="0"/>
              </a:spcBef>
              <a:buFont typeface="Monotype Sorts" pitchFamily="2" charset="2"/>
              <a:buNone/>
            </a:pPr>
            <a:r>
              <a:rPr lang="en-US" sz="2000" dirty="0" smtClean="0"/>
              <a:t>Risk Management Process</a:t>
            </a:r>
            <a:endParaRPr lang="en-US" sz="2000" dirty="0"/>
          </a:p>
        </p:txBody>
      </p:sp>
      <p:sp>
        <p:nvSpPr>
          <p:cNvPr id="68616" name="Rectangle 8"/>
          <p:cNvSpPr>
            <a:spLocks noChangeArrowheads="1"/>
          </p:cNvSpPr>
          <p:nvPr/>
        </p:nvSpPr>
        <p:spPr bwMode="auto">
          <a:xfrm>
            <a:off x="2951163" y="5516563"/>
            <a:ext cx="3416300" cy="387350"/>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68617" name="Rectangle 9"/>
          <p:cNvSpPr>
            <a:spLocks noChangeArrowheads="1"/>
          </p:cNvSpPr>
          <p:nvPr/>
        </p:nvSpPr>
        <p:spPr bwMode="auto">
          <a:xfrm rot="5400000">
            <a:off x="7681913" y="3727450"/>
            <a:ext cx="155575" cy="327025"/>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68618" name="Rectangle 10"/>
          <p:cNvSpPr>
            <a:spLocks noChangeArrowheads="1"/>
          </p:cNvSpPr>
          <p:nvPr/>
        </p:nvSpPr>
        <p:spPr bwMode="auto">
          <a:xfrm rot="16200000">
            <a:off x="1357313" y="3721100"/>
            <a:ext cx="155575" cy="327025"/>
          </a:xfrm>
          <a:prstGeom prst="rect">
            <a:avLst/>
          </a:prstGeom>
          <a:noFill/>
          <a:ln w="12700">
            <a:noFill/>
            <a:miter lim="800000"/>
            <a:headEnd/>
            <a:tailEnd/>
          </a:ln>
          <a:effectLst>
            <a:outerShdw dist="53882" dir="2700000" algn="ctr" rotWithShape="0">
              <a:schemeClr val="bg1"/>
            </a:outerShdw>
          </a:effectLst>
        </p:spPr>
        <p:txBody>
          <a:bodyPr wrap="none" anchor="ctr"/>
          <a:lstStyle/>
          <a:p>
            <a:pPr>
              <a:defRPr/>
            </a:pPr>
            <a:endParaRPr lang="en-US"/>
          </a:p>
        </p:txBody>
      </p:sp>
      <p:sp>
        <p:nvSpPr>
          <p:cNvPr id="13323" name="Rectangle 11"/>
          <p:cNvSpPr>
            <a:spLocks noChangeArrowheads="1"/>
          </p:cNvSpPr>
          <p:nvPr/>
        </p:nvSpPr>
        <p:spPr bwMode="auto">
          <a:xfrm>
            <a:off x="2308225" y="4464050"/>
            <a:ext cx="1779588" cy="352425"/>
          </a:xfrm>
          <a:prstGeom prst="rect">
            <a:avLst/>
          </a:prstGeom>
          <a:noFill/>
          <a:ln w="12700">
            <a:noFill/>
            <a:miter lim="800000"/>
            <a:headEnd/>
            <a:tailEnd/>
          </a:ln>
        </p:spPr>
        <p:txBody>
          <a:bodyPr wrap="none" anchor="ctr"/>
          <a:lstStyle/>
          <a:p>
            <a:endParaRPr lang="en-US"/>
          </a:p>
        </p:txBody>
      </p:sp>
      <p:sp>
        <p:nvSpPr>
          <p:cNvPr id="13324" name="Rectangle 12"/>
          <p:cNvSpPr>
            <a:spLocks noChangeArrowheads="1"/>
          </p:cNvSpPr>
          <p:nvPr/>
        </p:nvSpPr>
        <p:spPr bwMode="auto">
          <a:xfrm>
            <a:off x="5160963" y="4471988"/>
            <a:ext cx="1779587" cy="354012"/>
          </a:xfrm>
          <a:prstGeom prst="rect">
            <a:avLst/>
          </a:prstGeom>
          <a:noFill/>
          <a:ln w="12700">
            <a:noFill/>
            <a:miter lim="800000"/>
            <a:headEnd/>
            <a:tailEnd/>
          </a:ln>
        </p:spPr>
        <p:txBody>
          <a:bodyPr wrap="none" anchor="ctr"/>
          <a:lstStyle/>
          <a:p>
            <a:endParaRPr lang="en-US"/>
          </a:p>
        </p:txBody>
      </p:sp>
      <p:sp>
        <p:nvSpPr>
          <p:cNvPr id="13325" name="Rectangle 13"/>
          <p:cNvSpPr>
            <a:spLocks noChangeArrowheads="1"/>
          </p:cNvSpPr>
          <p:nvPr/>
        </p:nvSpPr>
        <p:spPr bwMode="auto">
          <a:xfrm>
            <a:off x="5305425" y="3070225"/>
            <a:ext cx="1779588" cy="352425"/>
          </a:xfrm>
          <a:prstGeom prst="rect">
            <a:avLst/>
          </a:prstGeom>
          <a:noFill/>
          <a:ln w="12700">
            <a:noFill/>
            <a:miter lim="800000"/>
            <a:headEnd/>
            <a:tailEnd/>
          </a:ln>
        </p:spPr>
        <p:txBody>
          <a:bodyPr wrap="none" anchor="ctr"/>
          <a:lstStyle/>
          <a:p>
            <a:endParaRPr lang="en-US"/>
          </a:p>
        </p:txBody>
      </p:sp>
      <p:sp>
        <p:nvSpPr>
          <p:cNvPr id="13326" name="Line 14"/>
          <p:cNvSpPr>
            <a:spLocks noChangeShapeType="1"/>
          </p:cNvSpPr>
          <p:nvPr/>
        </p:nvSpPr>
        <p:spPr bwMode="auto">
          <a:xfrm flipH="1" flipV="1">
            <a:off x="1139825" y="2017713"/>
            <a:ext cx="515938" cy="415925"/>
          </a:xfrm>
          <a:prstGeom prst="line">
            <a:avLst/>
          </a:prstGeom>
          <a:noFill/>
          <a:ln w="12700">
            <a:solidFill>
              <a:schemeClr val="tx1"/>
            </a:solidFill>
            <a:round/>
            <a:headEnd/>
            <a:tailEnd/>
          </a:ln>
        </p:spPr>
        <p:txBody>
          <a:bodyPr wrap="none" anchor="ctr"/>
          <a:lstStyle/>
          <a:p>
            <a:endParaRPr lang="en-US"/>
          </a:p>
        </p:txBody>
      </p:sp>
      <p:sp>
        <p:nvSpPr>
          <p:cNvPr id="13327" name="Line 15"/>
          <p:cNvSpPr>
            <a:spLocks noChangeShapeType="1"/>
          </p:cNvSpPr>
          <p:nvPr/>
        </p:nvSpPr>
        <p:spPr bwMode="auto">
          <a:xfrm flipH="1">
            <a:off x="7546975" y="2014538"/>
            <a:ext cx="582613" cy="406400"/>
          </a:xfrm>
          <a:prstGeom prst="line">
            <a:avLst/>
          </a:prstGeom>
          <a:noFill/>
          <a:ln w="12700">
            <a:solidFill>
              <a:schemeClr val="tx1"/>
            </a:solidFill>
            <a:round/>
            <a:headEnd/>
            <a:tailEnd/>
          </a:ln>
        </p:spPr>
        <p:txBody>
          <a:bodyPr wrap="none" anchor="ctr"/>
          <a:lstStyle/>
          <a:p>
            <a:endParaRPr lang="en-US"/>
          </a:p>
        </p:txBody>
      </p:sp>
      <p:sp>
        <p:nvSpPr>
          <p:cNvPr id="13328" name="Line 16"/>
          <p:cNvSpPr>
            <a:spLocks noChangeShapeType="1"/>
          </p:cNvSpPr>
          <p:nvPr/>
        </p:nvSpPr>
        <p:spPr bwMode="auto">
          <a:xfrm flipH="1">
            <a:off x="1179513" y="5443538"/>
            <a:ext cx="528637" cy="430212"/>
          </a:xfrm>
          <a:prstGeom prst="line">
            <a:avLst/>
          </a:prstGeom>
          <a:noFill/>
          <a:ln w="12700">
            <a:solidFill>
              <a:schemeClr val="tx1"/>
            </a:solidFill>
            <a:round/>
            <a:headEnd/>
            <a:tailEnd/>
          </a:ln>
        </p:spPr>
        <p:txBody>
          <a:bodyPr wrap="none" anchor="ctr"/>
          <a:lstStyle/>
          <a:p>
            <a:endParaRPr lang="en-US"/>
          </a:p>
        </p:txBody>
      </p:sp>
      <p:sp>
        <p:nvSpPr>
          <p:cNvPr id="13329" name="Rectangle 17"/>
          <p:cNvSpPr>
            <a:spLocks noChangeArrowheads="1"/>
          </p:cNvSpPr>
          <p:nvPr/>
        </p:nvSpPr>
        <p:spPr bwMode="auto">
          <a:xfrm>
            <a:off x="3381375" y="3359150"/>
            <a:ext cx="1216025"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32" name="Line 20"/>
          <p:cNvSpPr>
            <a:spLocks noChangeShapeType="1"/>
          </p:cNvSpPr>
          <p:nvPr/>
        </p:nvSpPr>
        <p:spPr bwMode="auto">
          <a:xfrm flipV="1">
            <a:off x="6553200" y="2667000"/>
            <a:ext cx="0" cy="696913"/>
          </a:xfrm>
          <a:prstGeom prst="line">
            <a:avLst/>
          </a:prstGeom>
          <a:noFill/>
          <a:ln w="50800">
            <a:solidFill>
              <a:schemeClr val="hlink"/>
            </a:solidFill>
            <a:round/>
            <a:headEnd type="triangle" w="med" len="med"/>
            <a:tailEnd/>
          </a:ln>
        </p:spPr>
        <p:txBody>
          <a:bodyPr wrap="none" anchor="ctr"/>
          <a:lstStyle/>
          <a:p>
            <a:endParaRPr lang="en-US"/>
          </a:p>
        </p:txBody>
      </p:sp>
      <p:sp>
        <p:nvSpPr>
          <p:cNvPr id="13333" name="Line 21"/>
          <p:cNvSpPr>
            <a:spLocks noChangeShapeType="1"/>
          </p:cNvSpPr>
          <p:nvPr/>
        </p:nvSpPr>
        <p:spPr bwMode="auto">
          <a:xfrm flipH="1" flipV="1">
            <a:off x="2541588" y="2667000"/>
            <a:ext cx="4011612" cy="50800"/>
          </a:xfrm>
          <a:prstGeom prst="line">
            <a:avLst/>
          </a:prstGeom>
          <a:noFill/>
          <a:ln w="50800">
            <a:solidFill>
              <a:schemeClr val="hlink"/>
            </a:solidFill>
            <a:round/>
            <a:headEnd/>
            <a:tailEnd/>
          </a:ln>
        </p:spPr>
        <p:txBody>
          <a:bodyPr wrap="none" anchor="ctr"/>
          <a:lstStyle/>
          <a:p>
            <a:endParaRPr lang="en-US"/>
          </a:p>
        </p:txBody>
      </p:sp>
      <p:sp>
        <p:nvSpPr>
          <p:cNvPr id="13334" name="Line 22"/>
          <p:cNvSpPr>
            <a:spLocks noChangeShapeType="1"/>
          </p:cNvSpPr>
          <p:nvPr/>
        </p:nvSpPr>
        <p:spPr bwMode="auto">
          <a:xfrm flipV="1">
            <a:off x="2514600" y="2667000"/>
            <a:ext cx="0" cy="701675"/>
          </a:xfrm>
          <a:prstGeom prst="line">
            <a:avLst/>
          </a:prstGeom>
          <a:noFill/>
          <a:ln w="50800">
            <a:solidFill>
              <a:schemeClr val="hlink"/>
            </a:solidFill>
            <a:round/>
            <a:headEnd/>
            <a:tailEnd/>
          </a:ln>
        </p:spPr>
        <p:txBody>
          <a:bodyPr wrap="none" anchor="ctr"/>
          <a:lstStyle/>
          <a:p>
            <a:endParaRPr lang="en-US"/>
          </a:p>
        </p:txBody>
      </p:sp>
      <p:sp>
        <p:nvSpPr>
          <p:cNvPr id="13335" name="Arc 23"/>
          <p:cNvSpPr>
            <a:spLocks/>
          </p:cNvSpPr>
          <p:nvPr/>
        </p:nvSpPr>
        <p:spPr bwMode="auto">
          <a:xfrm rot="-5400000">
            <a:off x="4165600" y="4630738"/>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13336" name="Arc 24"/>
          <p:cNvSpPr>
            <a:spLocks/>
          </p:cNvSpPr>
          <p:nvPr/>
        </p:nvSpPr>
        <p:spPr bwMode="auto">
          <a:xfrm rot="5400000">
            <a:off x="4519613" y="4675188"/>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
        <p:nvSpPr>
          <p:cNvPr id="13339" name="Rectangle 27"/>
          <p:cNvSpPr>
            <a:spLocks noChangeArrowheads="1"/>
          </p:cNvSpPr>
          <p:nvPr/>
        </p:nvSpPr>
        <p:spPr bwMode="auto">
          <a:xfrm>
            <a:off x="1920875" y="3359150"/>
            <a:ext cx="1217613"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40" name="Rectangle 28"/>
          <p:cNvSpPr>
            <a:spLocks noChangeArrowheads="1"/>
          </p:cNvSpPr>
          <p:nvPr/>
        </p:nvSpPr>
        <p:spPr bwMode="auto">
          <a:xfrm>
            <a:off x="4746625" y="3359150"/>
            <a:ext cx="1212850"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13341" name="Rectangle 29"/>
          <p:cNvSpPr>
            <a:spLocks noChangeArrowheads="1"/>
          </p:cNvSpPr>
          <p:nvPr/>
        </p:nvSpPr>
        <p:spPr bwMode="auto">
          <a:xfrm>
            <a:off x="6059488" y="3359150"/>
            <a:ext cx="1216025" cy="1093788"/>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endParaRPr lang="en-US"/>
          </a:p>
        </p:txBody>
      </p:sp>
      <p:sp>
        <p:nvSpPr>
          <p:cNvPr id="68638" name="Rectangle 30"/>
          <p:cNvSpPr>
            <a:spLocks noChangeArrowheads="1"/>
          </p:cNvSpPr>
          <p:nvPr/>
        </p:nvSpPr>
        <p:spPr bwMode="auto">
          <a:xfrm>
            <a:off x="2240339" y="3725962"/>
            <a:ext cx="578685"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نظارت</a:t>
            </a:r>
            <a:endParaRPr lang="en-US" sz="2000" dirty="0">
              <a:effectLst>
                <a:outerShdw blurRad="38100" dist="38100" dir="2700000" algn="tl">
                  <a:srgbClr val="C0C0C0"/>
                </a:outerShdw>
              </a:effectLst>
            </a:endParaRPr>
          </a:p>
        </p:txBody>
      </p:sp>
      <p:sp>
        <p:nvSpPr>
          <p:cNvPr id="68639" name="Rectangle 31"/>
          <p:cNvSpPr>
            <a:spLocks noChangeArrowheads="1"/>
          </p:cNvSpPr>
          <p:nvPr/>
        </p:nvSpPr>
        <p:spPr bwMode="auto">
          <a:xfrm>
            <a:off x="3681588" y="3725962"/>
            <a:ext cx="620363"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مدیریت</a:t>
            </a:r>
            <a:endParaRPr lang="en-US" sz="2000" dirty="0">
              <a:effectLst>
                <a:outerShdw blurRad="38100" dist="38100" dir="2700000" algn="tl">
                  <a:srgbClr val="C0C0C0"/>
                </a:outerShdw>
              </a:effectLst>
            </a:endParaRPr>
          </a:p>
        </p:txBody>
      </p:sp>
      <p:sp>
        <p:nvSpPr>
          <p:cNvPr id="68640" name="Rectangle 32"/>
          <p:cNvSpPr>
            <a:spLocks noChangeArrowheads="1"/>
          </p:cNvSpPr>
          <p:nvPr/>
        </p:nvSpPr>
        <p:spPr bwMode="auto">
          <a:xfrm>
            <a:off x="4876800" y="3725961"/>
            <a:ext cx="904094" cy="307777"/>
          </a:xfrm>
          <a:prstGeom prst="rect">
            <a:avLst/>
          </a:prstGeom>
          <a:noFill/>
          <a:ln w="12700">
            <a:noFill/>
            <a:miter lim="800000"/>
            <a:headEnd/>
            <a:tailEnd/>
          </a:ln>
          <a:effectLst/>
        </p:spPr>
        <p:txBody>
          <a:bodyPr wrap="none" lIns="0" tIns="0" rIns="0" bIns="0" anchor="ctr" anchorCtr="1">
            <a:spAutoFit/>
          </a:bodyPr>
          <a:lstStyle/>
          <a:p>
            <a:r>
              <a:rPr lang="fa-IR" sz="2000" dirty="0" smtClean="0"/>
              <a:t>اندازه‌گیری</a:t>
            </a:r>
            <a:endParaRPr lang="en-US" sz="2000" dirty="0"/>
          </a:p>
        </p:txBody>
      </p:sp>
      <p:sp>
        <p:nvSpPr>
          <p:cNvPr id="68641" name="Rectangle 33"/>
          <p:cNvSpPr>
            <a:spLocks noChangeArrowheads="1"/>
          </p:cNvSpPr>
          <p:nvPr/>
        </p:nvSpPr>
        <p:spPr bwMode="auto">
          <a:xfrm>
            <a:off x="6395745" y="3725962"/>
            <a:ext cx="553036" cy="307777"/>
          </a:xfrm>
          <a:prstGeom prst="rect">
            <a:avLst/>
          </a:prstGeom>
          <a:noFill/>
          <a:ln w="12700">
            <a:noFill/>
            <a:miter lim="800000"/>
            <a:headEnd/>
            <a:tailEnd/>
          </a:ln>
          <a:effectLst/>
        </p:spPr>
        <p:txBody>
          <a:bodyPr wrap="none" lIns="0" tIns="0" rIns="0" bIns="0" anchor="ctr" anchorCtr="1">
            <a:spAutoFit/>
          </a:bodyPr>
          <a:lstStyle/>
          <a:p>
            <a:pPr algn="ctr" defTabSz="1763713">
              <a:lnSpc>
                <a:spcPct val="100000"/>
              </a:lnSpc>
              <a:spcBef>
                <a:spcPct val="50000"/>
              </a:spcBef>
              <a:buFont typeface="Monotype Sorts" pitchFamily="2" charset="2"/>
              <a:buNone/>
              <a:defRPr/>
            </a:pPr>
            <a:r>
              <a:rPr lang="fa-IR" sz="2000" dirty="0" smtClean="0">
                <a:effectLst>
                  <a:outerShdw blurRad="38100" dist="38100" dir="2700000" algn="tl">
                    <a:srgbClr val="C0C0C0"/>
                  </a:outerShdw>
                </a:effectLst>
              </a:rPr>
              <a:t>تعریف</a:t>
            </a:r>
            <a:endParaRPr lang="en-US" sz="2000" dirty="0">
              <a:effectLst>
                <a:outerShdw blurRad="38100" dist="38100" dir="2700000" algn="tl">
                  <a:srgbClr val="C0C0C0"/>
                </a:outerShdw>
              </a:effectLst>
            </a:endParaRPr>
          </a:p>
        </p:txBody>
      </p:sp>
      <p:sp>
        <p:nvSpPr>
          <p:cNvPr id="34" name="Arc 23"/>
          <p:cNvSpPr>
            <a:spLocks/>
          </p:cNvSpPr>
          <p:nvPr/>
        </p:nvSpPr>
        <p:spPr bwMode="auto">
          <a:xfrm rot="-5400000">
            <a:off x="5491162" y="4619625"/>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35" name="Arc 24"/>
          <p:cNvSpPr>
            <a:spLocks/>
          </p:cNvSpPr>
          <p:nvPr/>
        </p:nvSpPr>
        <p:spPr bwMode="auto">
          <a:xfrm rot="5400000">
            <a:off x="5845175" y="4664075"/>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
        <p:nvSpPr>
          <p:cNvPr id="36" name="Arc 23"/>
          <p:cNvSpPr>
            <a:spLocks/>
          </p:cNvSpPr>
          <p:nvPr/>
        </p:nvSpPr>
        <p:spPr bwMode="auto">
          <a:xfrm rot="-5400000">
            <a:off x="2709862" y="4657725"/>
            <a:ext cx="706438" cy="411162"/>
          </a:xfrm>
          <a:custGeom>
            <a:avLst/>
            <a:gdLst>
              <a:gd name="T0" fmla="*/ 0 w 21600"/>
              <a:gd name="T1" fmla="*/ 411162 h 21600"/>
              <a:gd name="T2" fmla="*/ 704835 w 21600"/>
              <a:gd name="T3" fmla="*/ 0 h 21600"/>
              <a:gd name="T4" fmla="*/ 706438 w 21600"/>
              <a:gd name="T5" fmla="*/ 411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9"/>
                  <a:pt x="9640" y="27"/>
                  <a:pt x="21551" y="0"/>
                </a:cubicBezTo>
              </a:path>
              <a:path w="21600" h="21600" stroke="0" extrusionOk="0">
                <a:moveTo>
                  <a:pt x="0" y="21600"/>
                </a:moveTo>
                <a:cubicBezTo>
                  <a:pt x="0" y="9689"/>
                  <a:pt x="9640" y="27"/>
                  <a:pt x="21551" y="0"/>
                </a:cubicBezTo>
                <a:lnTo>
                  <a:pt x="21600" y="21600"/>
                </a:lnTo>
                <a:close/>
              </a:path>
            </a:pathLst>
          </a:custGeom>
          <a:noFill/>
          <a:ln w="50800" cap="rnd">
            <a:solidFill>
              <a:schemeClr val="tx1"/>
            </a:solidFill>
            <a:round/>
            <a:headEnd/>
            <a:tailEnd type="triangle"/>
          </a:ln>
        </p:spPr>
        <p:txBody>
          <a:bodyPr wrap="none" anchor="ctr"/>
          <a:lstStyle/>
          <a:p>
            <a:endParaRPr lang="en-US"/>
          </a:p>
        </p:txBody>
      </p:sp>
      <p:sp>
        <p:nvSpPr>
          <p:cNvPr id="37" name="Arc 24"/>
          <p:cNvSpPr>
            <a:spLocks/>
          </p:cNvSpPr>
          <p:nvPr/>
        </p:nvSpPr>
        <p:spPr bwMode="auto">
          <a:xfrm rot="5400000">
            <a:off x="3063875" y="4702175"/>
            <a:ext cx="723900" cy="311150"/>
          </a:xfrm>
          <a:custGeom>
            <a:avLst/>
            <a:gdLst>
              <a:gd name="T0" fmla="*/ 0 w 21647"/>
              <a:gd name="T1" fmla="*/ 0 h 21600"/>
              <a:gd name="T2" fmla="*/ 723900 w 21647"/>
              <a:gd name="T3" fmla="*/ 309551 h 21600"/>
              <a:gd name="T4" fmla="*/ 1572 w 21647"/>
              <a:gd name="T5" fmla="*/ 311150 h 21600"/>
              <a:gd name="T6" fmla="*/ 0 60000 65536"/>
              <a:gd name="T7" fmla="*/ 0 60000 65536"/>
              <a:gd name="T8" fmla="*/ 0 60000 65536"/>
              <a:gd name="T9" fmla="*/ 0 w 21647"/>
              <a:gd name="T10" fmla="*/ 0 h 21600"/>
              <a:gd name="T11" fmla="*/ 21647 w 21647"/>
              <a:gd name="T12" fmla="*/ 21600 h 21600"/>
            </a:gdLst>
            <a:ahLst/>
            <a:cxnLst>
              <a:cxn ang="T6">
                <a:pos x="T0" y="T1"/>
              </a:cxn>
              <a:cxn ang="T7">
                <a:pos x="T2" y="T3"/>
              </a:cxn>
              <a:cxn ang="T8">
                <a:pos x="T4" y="T5"/>
              </a:cxn>
            </a:cxnLst>
            <a:rect l="T9" t="T10" r="T11" b="T12"/>
            <a:pathLst>
              <a:path w="21647" h="21600" fill="none" extrusionOk="0">
                <a:moveTo>
                  <a:pt x="0" y="0"/>
                </a:moveTo>
                <a:cubicBezTo>
                  <a:pt x="15" y="0"/>
                  <a:pt x="31" y="-1"/>
                  <a:pt x="47" y="0"/>
                </a:cubicBezTo>
                <a:cubicBezTo>
                  <a:pt x="11933" y="0"/>
                  <a:pt x="21585" y="9603"/>
                  <a:pt x="21646" y="21489"/>
                </a:cubicBezTo>
              </a:path>
              <a:path w="21647" h="21600" stroke="0" extrusionOk="0">
                <a:moveTo>
                  <a:pt x="0" y="0"/>
                </a:moveTo>
                <a:cubicBezTo>
                  <a:pt x="15" y="0"/>
                  <a:pt x="31" y="-1"/>
                  <a:pt x="47" y="0"/>
                </a:cubicBezTo>
                <a:cubicBezTo>
                  <a:pt x="11933" y="0"/>
                  <a:pt x="21585" y="9603"/>
                  <a:pt x="21646" y="21489"/>
                </a:cubicBezTo>
                <a:lnTo>
                  <a:pt x="47" y="21600"/>
                </a:lnTo>
                <a:close/>
              </a:path>
            </a:pathLst>
          </a:custGeom>
          <a:noFill/>
          <a:ln w="50800" cap="rnd">
            <a:solidFill>
              <a:schemeClr val="tx1"/>
            </a:solidFill>
            <a:round/>
            <a:headEnd type="none" w="med" len="med"/>
            <a:tailEnd/>
          </a:ln>
        </p:spPr>
        <p:txBody>
          <a:bodyPr wrap="none" anchor="ct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5" nodeType="clickEffect">
                                  <p:stCondLst>
                                    <p:cond delay="0"/>
                                  </p:stCondLst>
                                  <p:childTnLst>
                                    <p:animClr clrSpc="rgb">
                                      <p:cBhvr override="childStyle">
                                        <p:cTn id="6" dur="100" fill="hold"/>
                                        <p:tgtEl>
                                          <p:spTgt spid="13341"/>
                                        </p:tgtEl>
                                        <p:attrNameLst>
                                          <p:attrName>style.color</p:attrName>
                                        </p:attrNameLst>
                                      </p:cBhvr>
                                      <p:to>
                                        <a:schemeClr val="folHlink"/>
                                      </p:to>
                                    </p:animClr>
                                    <p:animClr clrSpc="rgb">
                                      <p:cBhvr>
                                        <p:cTn id="7" dur="100" fill="hold"/>
                                        <p:tgtEl>
                                          <p:spTgt spid="13341"/>
                                        </p:tgtEl>
                                        <p:attrNameLst>
                                          <p:attrName>fillcolor</p:attrName>
                                        </p:attrNameLst>
                                      </p:cBhvr>
                                      <p:to>
                                        <a:schemeClr val="folHlink"/>
                                      </p:to>
                                    </p:animClr>
                                    <p:set>
                                      <p:cBhvr>
                                        <p:cTn id="8" dur="100" fill="hold"/>
                                        <p:tgtEl>
                                          <p:spTgt spid="13341"/>
                                        </p:tgtEl>
                                        <p:attrNameLst>
                                          <p:attrName>fill.type</p:attrName>
                                        </p:attrNameLst>
                                      </p:cBhvr>
                                      <p:to>
                                        <p:strVal val="solid"/>
                                      </p:to>
                                    </p:set>
                                    <p:set>
                                      <p:cBhvr>
                                        <p:cTn id="9" dur="100" fill="hold"/>
                                        <p:tgtEl>
                                          <p:spTgt spid="13341"/>
                                        </p:tgtEl>
                                        <p:attrNameLst>
                                          <p:attrName>fill.on</p:attrName>
                                        </p:attrNameLst>
                                      </p:cBhvr>
                                      <p:to>
                                        <p:strVal val="true"/>
                                      </p:to>
                                    </p:set>
                                    <p:animRot by="120000">
                                      <p:cBhvr>
                                        <p:cTn id="10" dur="100" fill="hold">
                                          <p:stCondLst>
                                            <p:cond delay="0"/>
                                          </p:stCondLst>
                                        </p:cTn>
                                        <p:tgtEl>
                                          <p:spTgt spid="13341"/>
                                        </p:tgtEl>
                                        <p:attrNameLst>
                                          <p:attrName>r</p:attrName>
                                        </p:attrNameLst>
                                      </p:cBhvr>
                                    </p:animRot>
                                    <p:animRot by="-240000">
                                      <p:cBhvr>
                                        <p:cTn id="11" dur="200" fill="hold">
                                          <p:stCondLst>
                                            <p:cond delay="200"/>
                                          </p:stCondLst>
                                        </p:cTn>
                                        <p:tgtEl>
                                          <p:spTgt spid="13341"/>
                                        </p:tgtEl>
                                        <p:attrNameLst>
                                          <p:attrName>r</p:attrName>
                                        </p:attrNameLst>
                                      </p:cBhvr>
                                    </p:animRot>
                                    <p:animRot by="240000">
                                      <p:cBhvr>
                                        <p:cTn id="12" dur="200" fill="hold">
                                          <p:stCondLst>
                                            <p:cond delay="400"/>
                                          </p:stCondLst>
                                        </p:cTn>
                                        <p:tgtEl>
                                          <p:spTgt spid="13341"/>
                                        </p:tgtEl>
                                        <p:attrNameLst>
                                          <p:attrName>r</p:attrName>
                                        </p:attrNameLst>
                                      </p:cBhvr>
                                    </p:animRot>
                                    <p:animRot by="-240000">
                                      <p:cBhvr>
                                        <p:cTn id="13" dur="200" fill="hold">
                                          <p:stCondLst>
                                            <p:cond delay="600"/>
                                          </p:stCondLst>
                                        </p:cTn>
                                        <p:tgtEl>
                                          <p:spTgt spid="13341"/>
                                        </p:tgtEl>
                                        <p:attrNameLst>
                                          <p:attrName>r</p:attrName>
                                        </p:attrNameLst>
                                      </p:cBhvr>
                                    </p:animRot>
                                    <p:animRot by="120000">
                                      <p:cBhvr>
                                        <p:cTn id="14" dur="200" fill="hold">
                                          <p:stCondLst>
                                            <p:cond delay="800"/>
                                          </p:stCondLst>
                                        </p:cTn>
                                        <p:tgtEl>
                                          <p:spTgt spid="13341"/>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grpId="0" nodeType="clickEffect">
                                  <p:stCondLst>
                                    <p:cond delay="0"/>
                                  </p:stCondLst>
                                  <p:childTnLst>
                                    <p:animClr clrSpc="rgb">
                                      <p:cBhvr override="childStyle">
                                        <p:cTn id="18" dur="100" fill="hold"/>
                                        <p:tgtEl>
                                          <p:spTgt spid="13340"/>
                                        </p:tgtEl>
                                        <p:attrNameLst>
                                          <p:attrName>style.color</p:attrName>
                                        </p:attrNameLst>
                                      </p:cBhvr>
                                      <p:to>
                                        <a:schemeClr val="hlink"/>
                                      </p:to>
                                    </p:animClr>
                                    <p:animClr clrSpc="rgb">
                                      <p:cBhvr>
                                        <p:cTn id="19" dur="100" fill="hold"/>
                                        <p:tgtEl>
                                          <p:spTgt spid="13340"/>
                                        </p:tgtEl>
                                        <p:attrNameLst>
                                          <p:attrName>fillcolor</p:attrName>
                                        </p:attrNameLst>
                                      </p:cBhvr>
                                      <p:to>
                                        <a:schemeClr val="hlink"/>
                                      </p:to>
                                    </p:animClr>
                                    <p:set>
                                      <p:cBhvr>
                                        <p:cTn id="20" dur="100" fill="hold"/>
                                        <p:tgtEl>
                                          <p:spTgt spid="13340"/>
                                        </p:tgtEl>
                                        <p:attrNameLst>
                                          <p:attrName>fill.type</p:attrName>
                                        </p:attrNameLst>
                                      </p:cBhvr>
                                      <p:to>
                                        <p:strVal val="solid"/>
                                      </p:to>
                                    </p:set>
                                    <p:set>
                                      <p:cBhvr>
                                        <p:cTn id="21" dur="100" fill="hold"/>
                                        <p:tgtEl>
                                          <p:spTgt spid="13340"/>
                                        </p:tgtEl>
                                        <p:attrNameLst>
                                          <p:attrName>fill.on</p:attrName>
                                        </p:attrNameLst>
                                      </p:cBhvr>
                                      <p:to>
                                        <p:strVal val="true"/>
                                      </p:to>
                                    </p:set>
                                    <p:animRot by="120000">
                                      <p:cBhvr>
                                        <p:cTn id="22" dur="100" fill="hold">
                                          <p:stCondLst>
                                            <p:cond delay="0"/>
                                          </p:stCondLst>
                                        </p:cTn>
                                        <p:tgtEl>
                                          <p:spTgt spid="13340"/>
                                        </p:tgtEl>
                                        <p:attrNameLst>
                                          <p:attrName>r</p:attrName>
                                        </p:attrNameLst>
                                      </p:cBhvr>
                                    </p:animRot>
                                    <p:animRot by="-240000">
                                      <p:cBhvr>
                                        <p:cTn id="23" dur="200" fill="hold">
                                          <p:stCondLst>
                                            <p:cond delay="200"/>
                                          </p:stCondLst>
                                        </p:cTn>
                                        <p:tgtEl>
                                          <p:spTgt spid="13340"/>
                                        </p:tgtEl>
                                        <p:attrNameLst>
                                          <p:attrName>r</p:attrName>
                                        </p:attrNameLst>
                                      </p:cBhvr>
                                    </p:animRot>
                                    <p:animRot by="240000">
                                      <p:cBhvr>
                                        <p:cTn id="24" dur="200" fill="hold">
                                          <p:stCondLst>
                                            <p:cond delay="400"/>
                                          </p:stCondLst>
                                        </p:cTn>
                                        <p:tgtEl>
                                          <p:spTgt spid="13340"/>
                                        </p:tgtEl>
                                        <p:attrNameLst>
                                          <p:attrName>r</p:attrName>
                                        </p:attrNameLst>
                                      </p:cBhvr>
                                    </p:animRot>
                                    <p:animRot by="-240000">
                                      <p:cBhvr>
                                        <p:cTn id="25" dur="200" fill="hold">
                                          <p:stCondLst>
                                            <p:cond delay="600"/>
                                          </p:stCondLst>
                                        </p:cTn>
                                        <p:tgtEl>
                                          <p:spTgt spid="13340"/>
                                        </p:tgtEl>
                                        <p:attrNameLst>
                                          <p:attrName>r</p:attrName>
                                        </p:attrNameLst>
                                      </p:cBhvr>
                                    </p:animRot>
                                    <p:animRot by="120000">
                                      <p:cBhvr>
                                        <p:cTn id="26" dur="200" fill="hold">
                                          <p:stCondLst>
                                            <p:cond delay="800"/>
                                          </p:stCondLst>
                                        </p:cTn>
                                        <p:tgtEl>
                                          <p:spTgt spid="13340"/>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Clr clrSpc="rgb">
                                      <p:cBhvr override="childStyle">
                                        <p:cTn id="30" dur="100" fill="hold"/>
                                        <p:tgtEl>
                                          <p:spTgt spid="13329"/>
                                        </p:tgtEl>
                                        <p:attrNameLst>
                                          <p:attrName>style.color</p:attrName>
                                        </p:attrNameLst>
                                      </p:cBhvr>
                                      <p:to>
                                        <a:schemeClr val="accent2"/>
                                      </p:to>
                                    </p:animClr>
                                    <p:animClr clrSpc="rgb">
                                      <p:cBhvr>
                                        <p:cTn id="31" dur="100" fill="hold"/>
                                        <p:tgtEl>
                                          <p:spTgt spid="13329"/>
                                        </p:tgtEl>
                                        <p:attrNameLst>
                                          <p:attrName>fillcolor</p:attrName>
                                        </p:attrNameLst>
                                      </p:cBhvr>
                                      <p:to>
                                        <a:schemeClr val="accent2"/>
                                      </p:to>
                                    </p:animClr>
                                    <p:set>
                                      <p:cBhvr>
                                        <p:cTn id="32" dur="100" fill="hold"/>
                                        <p:tgtEl>
                                          <p:spTgt spid="13329"/>
                                        </p:tgtEl>
                                        <p:attrNameLst>
                                          <p:attrName>fill.type</p:attrName>
                                        </p:attrNameLst>
                                      </p:cBhvr>
                                      <p:to>
                                        <p:strVal val="solid"/>
                                      </p:to>
                                    </p:set>
                                    <p:set>
                                      <p:cBhvr>
                                        <p:cTn id="33" dur="100" fill="hold"/>
                                        <p:tgtEl>
                                          <p:spTgt spid="13329"/>
                                        </p:tgtEl>
                                        <p:attrNameLst>
                                          <p:attrName>fill.on</p:attrName>
                                        </p:attrNameLst>
                                      </p:cBhvr>
                                      <p:to>
                                        <p:strVal val="true"/>
                                      </p:to>
                                    </p:set>
                                    <p:animRot by="120000">
                                      <p:cBhvr>
                                        <p:cTn id="34" dur="100" fill="hold">
                                          <p:stCondLst>
                                            <p:cond delay="0"/>
                                          </p:stCondLst>
                                        </p:cTn>
                                        <p:tgtEl>
                                          <p:spTgt spid="13329"/>
                                        </p:tgtEl>
                                        <p:attrNameLst>
                                          <p:attrName>r</p:attrName>
                                        </p:attrNameLst>
                                      </p:cBhvr>
                                    </p:animRot>
                                    <p:animRot by="-240000">
                                      <p:cBhvr>
                                        <p:cTn id="35" dur="200" fill="hold">
                                          <p:stCondLst>
                                            <p:cond delay="200"/>
                                          </p:stCondLst>
                                        </p:cTn>
                                        <p:tgtEl>
                                          <p:spTgt spid="13329"/>
                                        </p:tgtEl>
                                        <p:attrNameLst>
                                          <p:attrName>r</p:attrName>
                                        </p:attrNameLst>
                                      </p:cBhvr>
                                    </p:animRot>
                                    <p:animRot by="240000">
                                      <p:cBhvr>
                                        <p:cTn id="36" dur="200" fill="hold">
                                          <p:stCondLst>
                                            <p:cond delay="400"/>
                                          </p:stCondLst>
                                        </p:cTn>
                                        <p:tgtEl>
                                          <p:spTgt spid="13329"/>
                                        </p:tgtEl>
                                        <p:attrNameLst>
                                          <p:attrName>r</p:attrName>
                                        </p:attrNameLst>
                                      </p:cBhvr>
                                    </p:animRot>
                                    <p:animRot by="-240000">
                                      <p:cBhvr>
                                        <p:cTn id="37" dur="200" fill="hold">
                                          <p:stCondLst>
                                            <p:cond delay="600"/>
                                          </p:stCondLst>
                                        </p:cTn>
                                        <p:tgtEl>
                                          <p:spTgt spid="13329"/>
                                        </p:tgtEl>
                                        <p:attrNameLst>
                                          <p:attrName>r</p:attrName>
                                        </p:attrNameLst>
                                      </p:cBhvr>
                                    </p:animRot>
                                    <p:animRot by="120000">
                                      <p:cBhvr>
                                        <p:cTn id="38" dur="200" fill="hold">
                                          <p:stCondLst>
                                            <p:cond delay="800"/>
                                          </p:stCondLst>
                                        </p:cTn>
                                        <p:tgtEl>
                                          <p:spTgt spid="13329"/>
                                        </p:tgtEl>
                                        <p:attrNameLst>
                                          <p:attrName>r</p:attrName>
                                        </p:attrNameLst>
                                      </p:cBhvr>
                                    </p:animRot>
                                  </p:childTnLst>
                                </p:cTn>
                              </p:par>
                            </p:childTnLst>
                          </p:cTn>
                        </p:par>
                      </p:childTnLst>
                    </p:cTn>
                  </p:par>
                  <p:par>
                    <p:cTn id="39" fill="hold">
                      <p:stCondLst>
                        <p:cond delay="indefinite"/>
                      </p:stCondLst>
                      <p:childTnLst>
                        <p:par>
                          <p:cTn id="40" fill="hold">
                            <p:stCondLst>
                              <p:cond delay="0"/>
                            </p:stCondLst>
                            <p:childTnLst>
                              <p:par>
                                <p:cTn id="41" presetID="32" presetClass="emph" presetSubtype="0" fill="hold" grpId="0" nodeType="clickEffect">
                                  <p:stCondLst>
                                    <p:cond delay="0"/>
                                  </p:stCondLst>
                                  <p:childTnLst>
                                    <p:animClr clrSpc="rgb">
                                      <p:cBhvr override="childStyle">
                                        <p:cTn id="42" dur="100" fill="hold"/>
                                        <p:tgtEl>
                                          <p:spTgt spid="13339"/>
                                        </p:tgtEl>
                                        <p:attrNameLst>
                                          <p:attrName>style.color</p:attrName>
                                        </p:attrNameLst>
                                      </p:cBhvr>
                                      <p:to>
                                        <a:srgbClr val="14E63C"/>
                                      </p:to>
                                    </p:animClr>
                                    <p:animClr clrSpc="rgb">
                                      <p:cBhvr>
                                        <p:cTn id="43" dur="100" fill="hold"/>
                                        <p:tgtEl>
                                          <p:spTgt spid="13339"/>
                                        </p:tgtEl>
                                        <p:attrNameLst>
                                          <p:attrName>fillcolor</p:attrName>
                                        </p:attrNameLst>
                                      </p:cBhvr>
                                      <p:to>
                                        <a:srgbClr val="14E63C"/>
                                      </p:to>
                                    </p:animClr>
                                    <p:set>
                                      <p:cBhvr>
                                        <p:cTn id="44" dur="100" fill="hold"/>
                                        <p:tgtEl>
                                          <p:spTgt spid="13339"/>
                                        </p:tgtEl>
                                        <p:attrNameLst>
                                          <p:attrName>fill.type</p:attrName>
                                        </p:attrNameLst>
                                      </p:cBhvr>
                                      <p:to>
                                        <p:strVal val="solid"/>
                                      </p:to>
                                    </p:set>
                                    <p:set>
                                      <p:cBhvr>
                                        <p:cTn id="45" dur="100" fill="hold"/>
                                        <p:tgtEl>
                                          <p:spTgt spid="13339"/>
                                        </p:tgtEl>
                                        <p:attrNameLst>
                                          <p:attrName>fill.on</p:attrName>
                                        </p:attrNameLst>
                                      </p:cBhvr>
                                      <p:to>
                                        <p:strVal val="true"/>
                                      </p:to>
                                    </p:set>
                                    <p:animRot by="120000">
                                      <p:cBhvr>
                                        <p:cTn id="46" dur="100" fill="hold">
                                          <p:stCondLst>
                                            <p:cond delay="0"/>
                                          </p:stCondLst>
                                        </p:cTn>
                                        <p:tgtEl>
                                          <p:spTgt spid="13339"/>
                                        </p:tgtEl>
                                        <p:attrNameLst>
                                          <p:attrName>r</p:attrName>
                                        </p:attrNameLst>
                                      </p:cBhvr>
                                    </p:animRot>
                                    <p:animRot by="-240000">
                                      <p:cBhvr>
                                        <p:cTn id="47" dur="200" fill="hold">
                                          <p:stCondLst>
                                            <p:cond delay="200"/>
                                          </p:stCondLst>
                                        </p:cTn>
                                        <p:tgtEl>
                                          <p:spTgt spid="13339"/>
                                        </p:tgtEl>
                                        <p:attrNameLst>
                                          <p:attrName>r</p:attrName>
                                        </p:attrNameLst>
                                      </p:cBhvr>
                                    </p:animRot>
                                    <p:animRot by="240000">
                                      <p:cBhvr>
                                        <p:cTn id="48" dur="200" fill="hold">
                                          <p:stCondLst>
                                            <p:cond delay="400"/>
                                          </p:stCondLst>
                                        </p:cTn>
                                        <p:tgtEl>
                                          <p:spTgt spid="13339"/>
                                        </p:tgtEl>
                                        <p:attrNameLst>
                                          <p:attrName>r</p:attrName>
                                        </p:attrNameLst>
                                      </p:cBhvr>
                                    </p:animRot>
                                    <p:animRot by="-240000">
                                      <p:cBhvr>
                                        <p:cTn id="49" dur="200" fill="hold">
                                          <p:stCondLst>
                                            <p:cond delay="600"/>
                                          </p:stCondLst>
                                        </p:cTn>
                                        <p:tgtEl>
                                          <p:spTgt spid="13339"/>
                                        </p:tgtEl>
                                        <p:attrNameLst>
                                          <p:attrName>r</p:attrName>
                                        </p:attrNameLst>
                                      </p:cBhvr>
                                    </p:animRot>
                                    <p:animRot by="120000">
                                      <p:cBhvr>
                                        <p:cTn id="50" dur="200" fill="hold">
                                          <p:stCondLst>
                                            <p:cond delay="800"/>
                                          </p:stCondLst>
                                        </p:cTn>
                                        <p:tgtEl>
                                          <p:spTgt spid="13339"/>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13334"/>
                                        </p:tgtEl>
                                        <p:attrNameLst>
                                          <p:attrName>style.visibility</p:attrName>
                                        </p:attrNameLst>
                                      </p:cBhvr>
                                      <p:to>
                                        <p:strVal val="visible"/>
                                      </p:to>
                                    </p:set>
                                    <p:anim calcmode="lin" valueType="num">
                                      <p:cBhvr>
                                        <p:cTn id="55" dur="500" fill="hold"/>
                                        <p:tgtEl>
                                          <p:spTgt spid="13334"/>
                                        </p:tgtEl>
                                        <p:attrNameLst>
                                          <p:attrName>ppt_w</p:attrName>
                                        </p:attrNameLst>
                                      </p:cBhvr>
                                      <p:tavLst>
                                        <p:tav tm="0">
                                          <p:val>
                                            <p:fltVal val="0"/>
                                          </p:val>
                                        </p:tav>
                                        <p:tav tm="100000">
                                          <p:val>
                                            <p:strVal val="#ppt_w"/>
                                          </p:val>
                                        </p:tav>
                                      </p:tavLst>
                                    </p:anim>
                                    <p:anim calcmode="lin" valueType="num">
                                      <p:cBhvr>
                                        <p:cTn id="56" dur="500" fill="hold"/>
                                        <p:tgtEl>
                                          <p:spTgt spid="13334"/>
                                        </p:tgtEl>
                                        <p:attrNameLst>
                                          <p:attrName>ppt_h</p:attrName>
                                        </p:attrNameLst>
                                      </p:cBhvr>
                                      <p:tavLst>
                                        <p:tav tm="0">
                                          <p:val>
                                            <p:strVal val="#ppt_h"/>
                                          </p:val>
                                        </p:tav>
                                        <p:tav tm="100000">
                                          <p:val>
                                            <p:strVal val="#ppt_h"/>
                                          </p:val>
                                        </p:tav>
                                      </p:tavLst>
                                    </p:anim>
                                  </p:childTnLst>
                                </p:cTn>
                              </p:par>
                              <p:par>
                                <p:cTn id="57" presetID="17" presetClass="entr" presetSubtype="10" fill="hold" grpId="0" nodeType="withEffect">
                                  <p:stCondLst>
                                    <p:cond delay="0"/>
                                  </p:stCondLst>
                                  <p:childTnLst>
                                    <p:set>
                                      <p:cBhvr>
                                        <p:cTn id="58" dur="1" fill="hold">
                                          <p:stCondLst>
                                            <p:cond delay="0"/>
                                          </p:stCondLst>
                                        </p:cTn>
                                        <p:tgtEl>
                                          <p:spTgt spid="13333"/>
                                        </p:tgtEl>
                                        <p:attrNameLst>
                                          <p:attrName>style.visibility</p:attrName>
                                        </p:attrNameLst>
                                      </p:cBhvr>
                                      <p:to>
                                        <p:strVal val="visible"/>
                                      </p:to>
                                    </p:set>
                                    <p:anim calcmode="lin" valueType="num">
                                      <p:cBhvr>
                                        <p:cTn id="59" dur="500" fill="hold"/>
                                        <p:tgtEl>
                                          <p:spTgt spid="13333"/>
                                        </p:tgtEl>
                                        <p:attrNameLst>
                                          <p:attrName>ppt_w</p:attrName>
                                        </p:attrNameLst>
                                      </p:cBhvr>
                                      <p:tavLst>
                                        <p:tav tm="0">
                                          <p:val>
                                            <p:fltVal val="0"/>
                                          </p:val>
                                        </p:tav>
                                        <p:tav tm="100000">
                                          <p:val>
                                            <p:strVal val="#ppt_w"/>
                                          </p:val>
                                        </p:tav>
                                      </p:tavLst>
                                    </p:anim>
                                    <p:anim calcmode="lin" valueType="num">
                                      <p:cBhvr>
                                        <p:cTn id="60" dur="500" fill="hold"/>
                                        <p:tgtEl>
                                          <p:spTgt spid="13333"/>
                                        </p:tgtEl>
                                        <p:attrNameLst>
                                          <p:attrName>ppt_h</p:attrName>
                                        </p:attrNameLst>
                                      </p:cBhvr>
                                      <p:tavLst>
                                        <p:tav tm="0">
                                          <p:val>
                                            <p:strVal val="#ppt_h"/>
                                          </p:val>
                                        </p:tav>
                                        <p:tav tm="100000">
                                          <p:val>
                                            <p:strVal val="#ppt_h"/>
                                          </p:val>
                                        </p:tav>
                                      </p:tavLst>
                                    </p:anim>
                                  </p:childTnLst>
                                </p:cTn>
                              </p:par>
                              <p:par>
                                <p:cTn id="61" presetID="17" presetClass="entr" presetSubtype="10" fill="hold" grpId="0" nodeType="withEffect">
                                  <p:stCondLst>
                                    <p:cond delay="0"/>
                                  </p:stCondLst>
                                  <p:childTnLst>
                                    <p:set>
                                      <p:cBhvr>
                                        <p:cTn id="62" dur="1" fill="hold">
                                          <p:stCondLst>
                                            <p:cond delay="0"/>
                                          </p:stCondLst>
                                        </p:cTn>
                                        <p:tgtEl>
                                          <p:spTgt spid="13332"/>
                                        </p:tgtEl>
                                        <p:attrNameLst>
                                          <p:attrName>style.visibility</p:attrName>
                                        </p:attrNameLst>
                                      </p:cBhvr>
                                      <p:to>
                                        <p:strVal val="visible"/>
                                      </p:to>
                                    </p:set>
                                    <p:anim calcmode="lin" valueType="num">
                                      <p:cBhvr>
                                        <p:cTn id="63" dur="500" fill="hold"/>
                                        <p:tgtEl>
                                          <p:spTgt spid="13332"/>
                                        </p:tgtEl>
                                        <p:attrNameLst>
                                          <p:attrName>ppt_w</p:attrName>
                                        </p:attrNameLst>
                                      </p:cBhvr>
                                      <p:tavLst>
                                        <p:tav tm="0">
                                          <p:val>
                                            <p:fltVal val="0"/>
                                          </p:val>
                                        </p:tav>
                                        <p:tav tm="100000">
                                          <p:val>
                                            <p:strVal val="#ppt_w"/>
                                          </p:val>
                                        </p:tav>
                                      </p:tavLst>
                                    </p:anim>
                                    <p:anim calcmode="lin" valueType="num">
                                      <p:cBhvr>
                                        <p:cTn id="64" dur="500" fill="hold"/>
                                        <p:tgtEl>
                                          <p:spTgt spid="133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9" grpId="0" animBg="1"/>
      <p:bldP spid="13332" grpId="0" animBg="1"/>
      <p:bldP spid="13333" grpId="0" animBg="1"/>
      <p:bldP spid="13334" grpId="0" animBg="1"/>
      <p:bldP spid="13339" grpId="0" animBg="1"/>
      <p:bldP spid="13340" grpId="0" animBg="1"/>
      <p:bldP spid="13341" grpId="5"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انتظارات از </a:t>
            </a:r>
            <a:r>
              <a:rPr lang="fa-IR" dirty="0" smtClean="0"/>
              <a:t>نظام </a:t>
            </a:r>
            <a:r>
              <a:rPr lang="fa-IR" dirty="0" smtClean="0"/>
              <a:t>مدیریت ریسک</a:t>
            </a:r>
            <a:endParaRPr lang="en-US" dirty="0"/>
          </a:p>
        </p:txBody>
      </p:sp>
      <p:graphicFrame>
        <p:nvGraphicFramePr>
          <p:cNvPr id="4" name="Content Placeholder 3"/>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35982</TotalTime>
  <Words>1059</Words>
  <Application>Microsoft Office PowerPoint</Application>
  <PresentationFormat>On-screen Show (4:3)</PresentationFormat>
  <Paragraphs>168</Paragraphs>
  <Slides>29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Sample presentation slides</vt:lpstr>
      <vt:lpstr>Equation</vt:lpstr>
      <vt:lpstr>بسم الله الرحمن الرحیم</vt:lpstr>
      <vt:lpstr>مبانی نظام اندازه گیری و مدیریت ریسک</vt:lpstr>
      <vt:lpstr>دیدگاه عمومی، نظام مدیریت ریسک</vt:lpstr>
      <vt:lpstr>ریسک: اندازه‌گیری و مدیریت</vt:lpstr>
      <vt:lpstr>موقعیت‌های ریسکی</vt:lpstr>
      <vt:lpstr>تعریف ریسک</vt:lpstr>
      <vt:lpstr>مدیریت ریسک</vt:lpstr>
      <vt:lpstr>فرآیند مدیریت ریسک</vt:lpstr>
      <vt:lpstr>انتظارات از نظام مدیریت ریسک</vt:lpstr>
      <vt:lpstr>نظام مدیریت ریسک</vt:lpstr>
      <vt:lpstr>انتخاب عاقل و دیوانه</vt:lpstr>
      <vt:lpstr>بررسی کیفیت مدیریت ریسک بنگاه</vt:lpstr>
      <vt:lpstr>دیدگاه مالی</vt:lpstr>
      <vt:lpstr>ریسک‌های پیش‌روی شرکت </vt:lpstr>
      <vt:lpstr>ریسک مالی</vt:lpstr>
      <vt:lpstr>Slide 16</vt:lpstr>
      <vt:lpstr>Slide 17</vt:lpstr>
      <vt:lpstr>ریسک‌های اساسی مؤسسات مالی</vt:lpstr>
      <vt:lpstr>اهداف مدیریت ریسک</vt:lpstr>
      <vt:lpstr>سرمایۀ ریسک</vt:lpstr>
      <vt:lpstr>سرمایۀ ریسک</vt:lpstr>
      <vt:lpstr>سرمایۀ اقتصادی</vt:lpstr>
      <vt:lpstr>بانکداری و الزامات قانونی </vt:lpstr>
      <vt:lpstr>الزامات کفایت سرمایه</vt:lpstr>
      <vt:lpstr>کمیتۀ بال- پیدایش</vt:lpstr>
      <vt:lpstr>بازل I</vt:lpstr>
      <vt:lpstr>بازل II</vt:lpstr>
      <vt:lpstr>نسبت کفایت سرمایه</vt:lpstr>
      <vt:lpstr>Slide 29</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1146</cp:revision>
  <dcterms:created xsi:type="dcterms:W3CDTF">2007-09-07T17:57:35Z</dcterms:created>
  <dcterms:modified xsi:type="dcterms:W3CDTF">2013-01-25T15:05:25Z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